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3"/>
  </p:notesMasterIdLst>
  <p:sldIdLst>
    <p:sldId id="256" r:id="rId5"/>
    <p:sldId id="257" r:id="rId6"/>
    <p:sldId id="262" r:id="rId7"/>
    <p:sldId id="258" r:id="rId8"/>
    <p:sldId id="259" r:id="rId9"/>
    <p:sldId id="260" r:id="rId10"/>
    <p:sldId id="263" r:id="rId11"/>
    <p:sldId id="261" r:id="rId12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E8C47"/>
    <a:srgbClr val="FF3F3F"/>
    <a:srgbClr val="50C986"/>
    <a:srgbClr val="A177C0"/>
    <a:srgbClr val="A50021"/>
    <a:srgbClr val="680000"/>
    <a:srgbClr val="8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E020FBD-836A-408F-A52D-009636C34809}" v="54" dt="2023-01-10T18:46:46.86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25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35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ulien SUEUR" userId="1e0aaedf-4567-41ea-9e40-bcf93492735b" providerId="ADAL" clId="{DE020FBD-836A-408F-A52D-009636C34809}"/>
    <pc:docChg chg="undo custSel modSld">
      <pc:chgData name="Julien SUEUR" userId="1e0aaedf-4567-41ea-9e40-bcf93492735b" providerId="ADAL" clId="{DE020FBD-836A-408F-A52D-009636C34809}" dt="2023-01-10T18:47:29.984" v="285" actId="20577"/>
      <pc:docMkLst>
        <pc:docMk/>
      </pc:docMkLst>
      <pc:sldChg chg="modSp mod">
        <pc:chgData name="Julien SUEUR" userId="1e0aaedf-4567-41ea-9e40-bcf93492735b" providerId="ADAL" clId="{DE020FBD-836A-408F-A52D-009636C34809}" dt="2023-01-10T17:40:02.591" v="7" actId="20577"/>
        <pc:sldMkLst>
          <pc:docMk/>
          <pc:sldMk cId="3453824878" sldId="260"/>
        </pc:sldMkLst>
        <pc:spChg chg="mod">
          <ac:chgData name="Julien SUEUR" userId="1e0aaedf-4567-41ea-9e40-bcf93492735b" providerId="ADAL" clId="{DE020FBD-836A-408F-A52D-009636C34809}" dt="2023-01-10T17:40:02.591" v="7" actId="20577"/>
          <ac:spMkLst>
            <pc:docMk/>
            <pc:sldMk cId="3453824878" sldId="260"/>
            <ac:spMk id="7" creationId="{93EB8D3F-0C92-4660-B63D-5A86EF014F33}"/>
          </ac:spMkLst>
        </pc:spChg>
      </pc:sldChg>
      <pc:sldChg chg="addSp delSp modSp mod">
        <pc:chgData name="Julien SUEUR" userId="1e0aaedf-4567-41ea-9e40-bcf93492735b" providerId="ADAL" clId="{DE020FBD-836A-408F-A52D-009636C34809}" dt="2023-01-10T18:47:29.984" v="285" actId="20577"/>
        <pc:sldMkLst>
          <pc:docMk/>
          <pc:sldMk cId="608469020" sldId="263"/>
        </pc:sldMkLst>
        <pc:spChg chg="add mod">
          <ac:chgData name="Julien SUEUR" userId="1e0aaedf-4567-41ea-9e40-bcf93492735b" providerId="ADAL" clId="{DE020FBD-836A-408F-A52D-009636C34809}" dt="2023-01-10T18:39:09.318" v="218" actId="207"/>
          <ac:spMkLst>
            <pc:docMk/>
            <pc:sldMk cId="608469020" sldId="263"/>
            <ac:spMk id="2" creationId="{12593128-EAA0-4421-D471-DF1F99E60FE1}"/>
          </ac:spMkLst>
        </pc:spChg>
        <pc:spChg chg="add del mod">
          <ac:chgData name="Julien SUEUR" userId="1e0aaedf-4567-41ea-9e40-bcf93492735b" providerId="ADAL" clId="{DE020FBD-836A-408F-A52D-009636C34809}" dt="2023-01-10T18:42:02.946" v="258" actId="478"/>
          <ac:spMkLst>
            <pc:docMk/>
            <pc:sldMk cId="608469020" sldId="263"/>
            <ac:spMk id="3" creationId="{50D75403-E06B-8A56-C1D5-0FA0BE9E448D}"/>
          </ac:spMkLst>
        </pc:spChg>
        <pc:spChg chg="add mod">
          <ac:chgData name="Julien SUEUR" userId="1e0aaedf-4567-41ea-9e40-bcf93492735b" providerId="ADAL" clId="{DE020FBD-836A-408F-A52D-009636C34809}" dt="2023-01-10T18:41:18.972" v="249" actId="122"/>
          <ac:spMkLst>
            <pc:docMk/>
            <pc:sldMk cId="608469020" sldId="263"/>
            <ac:spMk id="4" creationId="{1ADDD833-F722-EBA5-1D1D-BB6F703F9CF5}"/>
          </ac:spMkLst>
        </pc:spChg>
        <pc:spChg chg="add mod">
          <ac:chgData name="Julien SUEUR" userId="1e0aaedf-4567-41ea-9e40-bcf93492735b" providerId="ADAL" clId="{DE020FBD-836A-408F-A52D-009636C34809}" dt="2023-01-10T18:47:29.984" v="285" actId="20577"/>
          <ac:spMkLst>
            <pc:docMk/>
            <pc:sldMk cId="608469020" sldId="263"/>
            <ac:spMk id="5" creationId="{AB63CE85-A9A2-A353-4DA1-C3586EBE9400}"/>
          </ac:spMkLst>
        </pc:spChg>
        <pc:spChg chg="add mod">
          <ac:chgData name="Julien SUEUR" userId="1e0aaedf-4567-41ea-9e40-bcf93492735b" providerId="ADAL" clId="{DE020FBD-836A-408F-A52D-009636C34809}" dt="2023-01-10T18:41:58.365" v="257" actId="122"/>
          <ac:spMkLst>
            <pc:docMk/>
            <pc:sldMk cId="608469020" sldId="263"/>
            <ac:spMk id="13" creationId="{E27F6E40-D709-43A2-379E-3B4B439ADAF3}"/>
          </ac:spMkLst>
        </pc:spChg>
        <pc:picChg chg="add mod">
          <ac:chgData name="Julien SUEUR" userId="1e0aaedf-4567-41ea-9e40-bcf93492735b" providerId="ADAL" clId="{DE020FBD-836A-408F-A52D-009636C34809}" dt="2023-01-10T18:46:40.131" v="269" actId="1076"/>
          <ac:picMkLst>
            <pc:docMk/>
            <pc:sldMk cId="608469020" sldId="263"/>
            <ac:picMk id="1026" creationId="{91D7F5A7-D51F-0903-9A20-76936EFA9961}"/>
          </ac:picMkLst>
        </pc:picChg>
        <pc:picChg chg="add del">
          <ac:chgData name="Julien SUEUR" userId="1e0aaedf-4567-41ea-9e40-bcf93492735b" providerId="ADAL" clId="{DE020FBD-836A-408F-A52D-009636C34809}" dt="2023-01-10T18:43:45.003" v="264"/>
          <ac:picMkLst>
            <pc:docMk/>
            <pc:sldMk cId="608469020" sldId="263"/>
            <ac:picMk id="1028" creationId="{6C592C55-122D-9048-B122-90E3F8DC4370}"/>
          </ac:picMkLst>
        </pc:picChg>
        <pc:picChg chg="add mod">
          <ac:chgData name="Julien SUEUR" userId="1e0aaedf-4567-41ea-9e40-bcf93492735b" providerId="ADAL" clId="{DE020FBD-836A-408F-A52D-009636C34809}" dt="2023-01-10T18:46:46.866" v="270" actId="1076"/>
          <ac:picMkLst>
            <pc:docMk/>
            <pc:sldMk cId="608469020" sldId="263"/>
            <ac:picMk id="1030" creationId="{0F8857B1-706E-C678-119C-551BF6ED07D5}"/>
          </ac:picMkLst>
        </pc:picChg>
      </pc:sldChg>
    </pc:docChg>
  </pc:docChgLst>
  <pc:docChgLst>
    <pc:chgData name="Hugo PAGEAUX" userId="41f4717d-8a18-485a-b642-cfccbc08017f" providerId="ADAL" clId="{C8036CD5-CCC6-48B6-8C1D-4C83484DA995}"/>
    <pc:docChg chg="custSel addSld modSld sldOrd">
      <pc:chgData name="Hugo PAGEAUX" userId="41f4717d-8a18-485a-b642-cfccbc08017f" providerId="ADAL" clId="{C8036CD5-CCC6-48B6-8C1D-4C83484DA995}" dt="2023-01-03T16:27:33.732" v="191" actId="1076"/>
      <pc:docMkLst>
        <pc:docMk/>
      </pc:docMkLst>
      <pc:sldChg chg="addSp modSp mod modAnim">
        <pc:chgData name="Hugo PAGEAUX" userId="41f4717d-8a18-485a-b642-cfccbc08017f" providerId="ADAL" clId="{C8036CD5-CCC6-48B6-8C1D-4C83484DA995}" dt="2023-01-03T16:16:38.302" v="90"/>
        <pc:sldMkLst>
          <pc:docMk/>
          <pc:sldMk cId="225324034" sldId="257"/>
        </pc:sldMkLst>
        <pc:spChg chg="add mod">
          <ac:chgData name="Hugo PAGEAUX" userId="41f4717d-8a18-485a-b642-cfccbc08017f" providerId="ADAL" clId="{C8036CD5-CCC6-48B6-8C1D-4C83484DA995}" dt="2023-01-03T16:15:32.457" v="82" actId="1076"/>
          <ac:spMkLst>
            <pc:docMk/>
            <pc:sldMk cId="225324034" sldId="257"/>
            <ac:spMk id="3" creationId="{A0B48D67-83ED-548B-DECC-A7824426CC7F}"/>
          </ac:spMkLst>
        </pc:spChg>
        <pc:spChg chg="mod">
          <ac:chgData name="Hugo PAGEAUX" userId="41f4717d-8a18-485a-b642-cfccbc08017f" providerId="ADAL" clId="{C8036CD5-CCC6-48B6-8C1D-4C83484DA995}" dt="2023-01-03T16:13:42.897" v="46" actId="20577"/>
          <ac:spMkLst>
            <pc:docMk/>
            <pc:sldMk cId="225324034" sldId="257"/>
            <ac:spMk id="7" creationId="{A283DE47-FA96-9D51-F8D5-6428F62ED695}"/>
          </ac:spMkLst>
        </pc:spChg>
        <pc:spChg chg="mod">
          <ac:chgData name="Hugo PAGEAUX" userId="41f4717d-8a18-485a-b642-cfccbc08017f" providerId="ADAL" clId="{C8036CD5-CCC6-48B6-8C1D-4C83484DA995}" dt="2023-01-03T16:14:11.321" v="65" actId="20577"/>
          <ac:spMkLst>
            <pc:docMk/>
            <pc:sldMk cId="225324034" sldId="257"/>
            <ac:spMk id="8" creationId="{B57409D6-383B-46AF-AE28-A058C7884B9A}"/>
          </ac:spMkLst>
        </pc:spChg>
        <pc:spChg chg="mod">
          <ac:chgData name="Hugo PAGEAUX" userId="41f4717d-8a18-485a-b642-cfccbc08017f" providerId="ADAL" clId="{C8036CD5-CCC6-48B6-8C1D-4C83484DA995}" dt="2023-01-03T16:14:38.404" v="68" actId="14100"/>
          <ac:spMkLst>
            <pc:docMk/>
            <pc:sldMk cId="225324034" sldId="257"/>
            <ac:spMk id="9" creationId="{D089A0F3-C877-7C2D-F85A-77BFA498966B}"/>
          </ac:spMkLst>
        </pc:spChg>
        <pc:picChg chg="add mod">
          <ac:chgData name="Hugo PAGEAUX" userId="41f4717d-8a18-485a-b642-cfccbc08017f" providerId="ADAL" clId="{C8036CD5-CCC6-48B6-8C1D-4C83484DA995}" dt="2023-01-03T16:15:15.881" v="78" actId="1076"/>
          <ac:picMkLst>
            <pc:docMk/>
            <pc:sldMk cId="225324034" sldId="257"/>
            <ac:picMk id="4" creationId="{31DE954E-E4AF-A9DC-F10F-2D7E55C161C5}"/>
          </ac:picMkLst>
        </pc:picChg>
      </pc:sldChg>
      <pc:sldChg chg="addSp delSp modSp mod modTransition">
        <pc:chgData name="Hugo PAGEAUX" userId="41f4717d-8a18-485a-b642-cfccbc08017f" providerId="ADAL" clId="{C8036CD5-CCC6-48B6-8C1D-4C83484DA995}" dt="2023-01-03T16:20:46.765" v="125" actId="20577"/>
        <pc:sldMkLst>
          <pc:docMk/>
          <pc:sldMk cId="971122146" sldId="258"/>
        </pc:sldMkLst>
        <pc:spChg chg="mod">
          <ac:chgData name="Hugo PAGEAUX" userId="41f4717d-8a18-485a-b642-cfccbc08017f" providerId="ADAL" clId="{C8036CD5-CCC6-48B6-8C1D-4C83484DA995}" dt="2023-01-03T16:20:46.765" v="125" actId="20577"/>
          <ac:spMkLst>
            <pc:docMk/>
            <pc:sldMk cId="971122146" sldId="258"/>
            <ac:spMk id="9" creationId="{4ECEF4C5-B4B7-F626-3845-3940E7409EAE}"/>
          </ac:spMkLst>
        </pc:spChg>
        <pc:picChg chg="add mod">
          <ac:chgData name="Hugo PAGEAUX" userId="41f4717d-8a18-485a-b642-cfccbc08017f" providerId="ADAL" clId="{C8036CD5-CCC6-48B6-8C1D-4C83484DA995}" dt="2023-01-03T16:16:58.853" v="91" actId="1076"/>
          <ac:picMkLst>
            <pc:docMk/>
            <pc:sldMk cId="971122146" sldId="258"/>
            <ac:picMk id="3" creationId="{9CA47A2F-1F8F-1A79-2860-ED9F9F446890}"/>
          </ac:picMkLst>
        </pc:picChg>
        <pc:picChg chg="add mod">
          <ac:chgData name="Hugo PAGEAUX" userId="41f4717d-8a18-485a-b642-cfccbc08017f" providerId="ADAL" clId="{C8036CD5-CCC6-48B6-8C1D-4C83484DA995}" dt="2023-01-03T16:18:51.200" v="114" actId="1076"/>
          <ac:picMkLst>
            <pc:docMk/>
            <pc:sldMk cId="971122146" sldId="258"/>
            <ac:picMk id="4" creationId="{7EF6F6B9-A86D-B422-E01C-F7DAF9BFA42C}"/>
          </ac:picMkLst>
        </pc:picChg>
        <pc:picChg chg="del">
          <ac:chgData name="Hugo PAGEAUX" userId="41f4717d-8a18-485a-b642-cfccbc08017f" providerId="ADAL" clId="{C8036CD5-CCC6-48B6-8C1D-4C83484DA995}" dt="2023-01-03T16:18:43.298" v="112" actId="478"/>
          <ac:picMkLst>
            <pc:docMk/>
            <pc:sldMk cId="971122146" sldId="258"/>
            <ac:picMk id="7" creationId="{E2570A67-9214-8F4C-7C7B-B788481A96F1}"/>
          </ac:picMkLst>
        </pc:picChg>
      </pc:sldChg>
      <pc:sldChg chg="addSp delSp modSp mod">
        <pc:chgData name="Hugo PAGEAUX" userId="41f4717d-8a18-485a-b642-cfccbc08017f" providerId="ADAL" clId="{C8036CD5-CCC6-48B6-8C1D-4C83484DA995}" dt="2023-01-03T16:27:33.732" v="191" actId="1076"/>
        <pc:sldMkLst>
          <pc:docMk/>
          <pc:sldMk cId="3635135024" sldId="259"/>
        </pc:sldMkLst>
        <pc:spChg chg="add mod">
          <ac:chgData name="Hugo PAGEAUX" userId="41f4717d-8a18-485a-b642-cfccbc08017f" providerId="ADAL" clId="{C8036CD5-CCC6-48B6-8C1D-4C83484DA995}" dt="2023-01-03T16:24:10.919" v="157" actId="1076"/>
          <ac:spMkLst>
            <pc:docMk/>
            <pc:sldMk cId="3635135024" sldId="259"/>
            <ac:spMk id="3" creationId="{45446C1B-6225-15B3-538D-19FEB50A54C4}"/>
          </ac:spMkLst>
        </pc:spChg>
        <pc:spChg chg="mod">
          <ac:chgData name="Hugo PAGEAUX" userId="41f4717d-8a18-485a-b642-cfccbc08017f" providerId="ADAL" clId="{C8036CD5-CCC6-48B6-8C1D-4C83484DA995}" dt="2023-01-03T16:20:51.492" v="126" actId="20577"/>
          <ac:spMkLst>
            <pc:docMk/>
            <pc:sldMk cId="3635135024" sldId="259"/>
            <ac:spMk id="10" creationId="{581F752E-8C30-D737-339A-B258A000A795}"/>
          </ac:spMkLst>
        </pc:spChg>
        <pc:spChg chg="add mod">
          <ac:chgData name="Hugo PAGEAUX" userId="41f4717d-8a18-485a-b642-cfccbc08017f" providerId="ADAL" clId="{C8036CD5-CCC6-48B6-8C1D-4C83484DA995}" dt="2023-01-03T16:27:12.214" v="184" actId="21"/>
          <ac:spMkLst>
            <pc:docMk/>
            <pc:sldMk cId="3635135024" sldId="259"/>
            <ac:spMk id="18" creationId="{7744FC61-003D-4A73-E791-034FF5B981BF}"/>
          </ac:spMkLst>
        </pc:spChg>
        <pc:spChg chg="add mod">
          <ac:chgData name="Hugo PAGEAUX" userId="41f4717d-8a18-485a-b642-cfccbc08017f" providerId="ADAL" clId="{C8036CD5-CCC6-48B6-8C1D-4C83484DA995}" dt="2023-01-03T16:24:19.769" v="160" actId="1076"/>
          <ac:spMkLst>
            <pc:docMk/>
            <pc:sldMk cId="3635135024" sldId="259"/>
            <ac:spMk id="19" creationId="{D4D19F75-B6C5-5418-BB73-AE497EADF299}"/>
          </ac:spMkLst>
        </pc:spChg>
        <pc:spChg chg="add mod">
          <ac:chgData name="Hugo PAGEAUX" userId="41f4717d-8a18-485a-b642-cfccbc08017f" providerId="ADAL" clId="{C8036CD5-CCC6-48B6-8C1D-4C83484DA995}" dt="2023-01-03T16:25:19.855" v="173" actId="121"/>
          <ac:spMkLst>
            <pc:docMk/>
            <pc:sldMk cId="3635135024" sldId="259"/>
            <ac:spMk id="20" creationId="{C9494CF6-8E3C-AC35-E4E0-95B225FFCD9F}"/>
          </ac:spMkLst>
        </pc:spChg>
        <pc:spChg chg="add mod">
          <ac:chgData name="Hugo PAGEAUX" userId="41f4717d-8a18-485a-b642-cfccbc08017f" providerId="ADAL" clId="{C8036CD5-CCC6-48B6-8C1D-4C83484DA995}" dt="2023-01-03T16:27:33.732" v="191" actId="1076"/>
          <ac:spMkLst>
            <pc:docMk/>
            <pc:sldMk cId="3635135024" sldId="259"/>
            <ac:spMk id="21" creationId="{24D0ECAF-AEED-7954-F6A6-D79A87B40593}"/>
          </ac:spMkLst>
        </pc:spChg>
        <pc:picChg chg="add del mod">
          <ac:chgData name="Hugo PAGEAUX" userId="41f4717d-8a18-485a-b642-cfccbc08017f" providerId="ADAL" clId="{C8036CD5-CCC6-48B6-8C1D-4C83484DA995}" dt="2023-01-03T16:20:17.154" v="119" actId="478"/>
          <ac:picMkLst>
            <pc:docMk/>
            <pc:sldMk cId="3635135024" sldId="259"/>
            <ac:picMk id="4" creationId="{AB6C7223-D4D7-313C-43C9-DD454949F548}"/>
          </ac:picMkLst>
        </pc:picChg>
        <pc:picChg chg="del">
          <ac:chgData name="Hugo PAGEAUX" userId="41f4717d-8a18-485a-b642-cfccbc08017f" providerId="ADAL" clId="{C8036CD5-CCC6-48B6-8C1D-4C83484DA995}" dt="2023-01-03T16:20:17.154" v="119" actId="478"/>
          <ac:picMkLst>
            <pc:docMk/>
            <pc:sldMk cId="3635135024" sldId="259"/>
            <ac:picMk id="5" creationId="{5F903FC6-3BD2-0166-481D-E52AD30A2EDA}"/>
          </ac:picMkLst>
        </pc:picChg>
        <pc:picChg chg="del">
          <ac:chgData name="Hugo PAGEAUX" userId="41f4717d-8a18-485a-b642-cfccbc08017f" providerId="ADAL" clId="{C8036CD5-CCC6-48B6-8C1D-4C83484DA995}" dt="2023-01-03T16:20:17.154" v="119" actId="478"/>
          <ac:picMkLst>
            <pc:docMk/>
            <pc:sldMk cId="3635135024" sldId="259"/>
            <ac:picMk id="6" creationId="{DBCECBC4-F51A-59F8-0CFA-ABCA3405A112}"/>
          </ac:picMkLst>
        </pc:picChg>
        <pc:picChg chg="add del mod">
          <ac:chgData name="Hugo PAGEAUX" userId="41f4717d-8a18-485a-b642-cfccbc08017f" providerId="ADAL" clId="{C8036CD5-CCC6-48B6-8C1D-4C83484DA995}" dt="2023-01-03T16:20:15.634" v="118"/>
          <ac:picMkLst>
            <pc:docMk/>
            <pc:sldMk cId="3635135024" sldId="259"/>
            <ac:picMk id="7" creationId="{7C723F25-B907-0617-4DB5-B97206C3ABD9}"/>
          </ac:picMkLst>
        </pc:picChg>
        <pc:picChg chg="del">
          <ac:chgData name="Hugo PAGEAUX" userId="41f4717d-8a18-485a-b642-cfccbc08017f" providerId="ADAL" clId="{C8036CD5-CCC6-48B6-8C1D-4C83484DA995}" dt="2023-01-03T16:20:17.154" v="119" actId="478"/>
          <ac:picMkLst>
            <pc:docMk/>
            <pc:sldMk cId="3635135024" sldId="259"/>
            <ac:picMk id="8" creationId="{197AC41C-AFA5-FF26-F71D-0123A9A66AB4}"/>
          </ac:picMkLst>
        </pc:picChg>
        <pc:picChg chg="add del mod">
          <ac:chgData name="Hugo PAGEAUX" userId="41f4717d-8a18-485a-b642-cfccbc08017f" providerId="ADAL" clId="{C8036CD5-CCC6-48B6-8C1D-4C83484DA995}" dt="2023-01-03T16:20:15.634" v="118"/>
          <ac:picMkLst>
            <pc:docMk/>
            <pc:sldMk cId="3635135024" sldId="259"/>
            <ac:picMk id="11" creationId="{224650F6-3C49-8E65-57D4-4F51D8529EEC}"/>
          </ac:picMkLst>
        </pc:picChg>
        <pc:picChg chg="add del mod">
          <ac:chgData name="Hugo PAGEAUX" userId="41f4717d-8a18-485a-b642-cfccbc08017f" providerId="ADAL" clId="{C8036CD5-CCC6-48B6-8C1D-4C83484DA995}" dt="2023-01-03T16:20:15.634" v="118"/>
          <ac:picMkLst>
            <pc:docMk/>
            <pc:sldMk cId="3635135024" sldId="259"/>
            <ac:picMk id="12" creationId="{0763E7C7-A23D-CE62-BD12-7B51C8ADBB4D}"/>
          </ac:picMkLst>
        </pc:picChg>
        <pc:picChg chg="add del mod">
          <ac:chgData name="Hugo PAGEAUX" userId="41f4717d-8a18-485a-b642-cfccbc08017f" providerId="ADAL" clId="{C8036CD5-CCC6-48B6-8C1D-4C83484DA995}" dt="2023-01-03T16:20:15.634" v="118"/>
          <ac:picMkLst>
            <pc:docMk/>
            <pc:sldMk cId="3635135024" sldId="259"/>
            <ac:picMk id="13" creationId="{E96B5C54-837E-2B52-0544-DB3C06DAF320}"/>
          </ac:picMkLst>
        </pc:picChg>
        <pc:picChg chg="add mod">
          <ac:chgData name="Hugo PAGEAUX" userId="41f4717d-8a18-485a-b642-cfccbc08017f" providerId="ADAL" clId="{C8036CD5-CCC6-48B6-8C1D-4C83484DA995}" dt="2023-01-03T16:20:17.829" v="120"/>
          <ac:picMkLst>
            <pc:docMk/>
            <pc:sldMk cId="3635135024" sldId="259"/>
            <ac:picMk id="14" creationId="{2A7CC86A-8A8B-1C9B-329A-5592D5633955}"/>
          </ac:picMkLst>
        </pc:picChg>
        <pc:picChg chg="add mod">
          <ac:chgData name="Hugo PAGEAUX" userId="41f4717d-8a18-485a-b642-cfccbc08017f" providerId="ADAL" clId="{C8036CD5-CCC6-48B6-8C1D-4C83484DA995}" dt="2023-01-03T16:20:17.829" v="120"/>
          <ac:picMkLst>
            <pc:docMk/>
            <pc:sldMk cId="3635135024" sldId="259"/>
            <ac:picMk id="15" creationId="{48DD2840-944B-404E-9976-0E03871B4B8A}"/>
          </ac:picMkLst>
        </pc:picChg>
        <pc:picChg chg="add mod">
          <ac:chgData name="Hugo PAGEAUX" userId="41f4717d-8a18-485a-b642-cfccbc08017f" providerId="ADAL" clId="{C8036CD5-CCC6-48B6-8C1D-4C83484DA995}" dt="2023-01-03T16:20:17.829" v="120"/>
          <ac:picMkLst>
            <pc:docMk/>
            <pc:sldMk cId="3635135024" sldId="259"/>
            <ac:picMk id="16" creationId="{C44EB5BF-9EE8-2E6E-2D51-54D6C1708862}"/>
          </ac:picMkLst>
        </pc:picChg>
        <pc:picChg chg="add mod">
          <ac:chgData name="Hugo PAGEAUX" userId="41f4717d-8a18-485a-b642-cfccbc08017f" providerId="ADAL" clId="{C8036CD5-CCC6-48B6-8C1D-4C83484DA995}" dt="2023-01-03T16:20:17.829" v="120"/>
          <ac:picMkLst>
            <pc:docMk/>
            <pc:sldMk cId="3635135024" sldId="259"/>
            <ac:picMk id="17" creationId="{65A6A305-38DD-1B34-AA53-E93762368ABF}"/>
          </ac:picMkLst>
        </pc:picChg>
        <pc:picChg chg="add mod">
          <ac:chgData name="Hugo PAGEAUX" userId="41f4717d-8a18-485a-b642-cfccbc08017f" providerId="ADAL" clId="{C8036CD5-CCC6-48B6-8C1D-4C83484DA995}" dt="2023-01-03T16:24:15.495" v="159" actId="14100"/>
          <ac:picMkLst>
            <pc:docMk/>
            <pc:sldMk cId="3635135024" sldId="259"/>
            <ac:picMk id="1026" creationId="{B64DDE65-27BF-B80B-F6C3-397E4D707525}"/>
          </ac:picMkLst>
        </pc:picChg>
        <pc:picChg chg="add mod">
          <ac:chgData name="Hugo PAGEAUX" userId="41f4717d-8a18-485a-b642-cfccbc08017f" providerId="ADAL" clId="{C8036CD5-CCC6-48B6-8C1D-4C83484DA995}" dt="2023-01-03T16:24:57.434" v="166" actId="14100"/>
          <ac:picMkLst>
            <pc:docMk/>
            <pc:sldMk cId="3635135024" sldId="259"/>
            <ac:picMk id="1028" creationId="{7934D81C-4272-8645-AB66-E358225BBCAB}"/>
          </ac:picMkLst>
        </pc:picChg>
        <pc:picChg chg="add mod">
          <ac:chgData name="Hugo PAGEAUX" userId="41f4717d-8a18-485a-b642-cfccbc08017f" providerId="ADAL" clId="{C8036CD5-CCC6-48B6-8C1D-4C83484DA995}" dt="2023-01-03T16:26:18.198" v="183" actId="1076"/>
          <ac:picMkLst>
            <pc:docMk/>
            <pc:sldMk cId="3635135024" sldId="259"/>
            <ac:picMk id="1030" creationId="{C6D552DD-0C79-64C9-C4C8-FE6F7E3A44B4}"/>
          </ac:picMkLst>
        </pc:picChg>
      </pc:sldChg>
      <pc:sldChg chg="addSp delSp modSp mod">
        <pc:chgData name="Hugo PAGEAUX" userId="41f4717d-8a18-485a-b642-cfccbc08017f" providerId="ADAL" clId="{C8036CD5-CCC6-48B6-8C1D-4C83484DA995}" dt="2023-01-03T16:21:01.739" v="128" actId="20577"/>
        <pc:sldMkLst>
          <pc:docMk/>
          <pc:sldMk cId="3453824878" sldId="260"/>
        </pc:sldMkLst>
        <pc:spChg chg="mod">
          <ac:chgData name="Hugo PAGEAUX" userId="41f4717d-8a18-485a-b642-cfccbc08017f" providerId="ADAL" clId="{C8036CD5-CCC6-48B6-8C1D-4C83484DA995}" dt="2023-01-03T16:21:01.739" v="128" actId="20577"/>
          <ac:spMkLst>
            <pc:docMk/>
            <pc:sldMk cId="3453824878" sldId="260"/>
            <ac:spMk id="10" creationId="{581F752E-8C30-D737-339A-B258A000A795}"/>
          </ac:spMkLst>
        </pc:spChg>
        <pc:picChg chg="mod">
          <ac:chgData name="Hugo PAGEAUX" userId="41f4717d-8a18-485a-b642-cfccbc08017f" providerId="ADAL" clId="{C8036CD5-CCC6-48B6-8C1D-4C83484DA995}" dt="2023-01-03T16:17:47.351" v="103" actId="1076"/>
          <ac:picMkLst>
            <pc:docMk/>
            <pc:sldMk cId="3453824878" sldId="260"/>
            <ac:picMk id="3" creationId="{260DF9B5-4E17-ECE8-26F4-775A052F8AA0}"/>
          </ac:picMkLst>
        </pc:picChg>
        <pc:picChg chg="add del mod">
          <ac:chgData name="Hugo PAGEAUX" userId="41f4717d-8a18-485a-b642-cfccbc08017f" providerId="ADAL" clId="{C8036CD5-CCC6-48B6-8C1D-4C83484DA995}" dt="2023-01-03T16:20:21.196" v="121" actId="478"/>
          <ac:picMkLst>
            <pc:docMk/>
            <pc:sldMk cId="3453824878" sldId="260"/>
            <ac:picMk id="4" creationId="{EACF93F4-39B7-E19C-2C64-D3A343949DDA}"/>
          </ac:picMkLst>
        </pc:picChg>
        <pc:picChg chg="add mod">
          <ac:chgData name="Hugo PAGEAUX" userId="41f4717d-8a18-485a-b642-cfccbc08017f" providerId="ADAL" clId="{C8036CD5-CCC6-48B6-8C1D-4C83484DA995}" dt="2023-01-03T16:20:26.432" v="123" actId="1076"/>
          <ac:picMkLst>
            <pc:docMk/>
            <pc:sldMk cId="3453824878" sldId="260"/>
            <ac:picMk id="6" creationId="{959D2C1A-780F-6A49-3852-4D0155C5A51D}"/>
          </ac:picMkLst>
        </pc:picChg>
      </pc:sldChg>
      <pc:sldChg chg="addSp delSp modSp add mod ord modTransition">
        <pc:chgData name="Hugo PAGEAUX" userId="41f4717d-8a18-485a-b642-cfccbc08017f" providerId="ADAL" clId="{C8036CD5-CCC6-48B6-8C1D-4C83484DA995}" dt="2023-01-03T16:20:37.089" v="124" actId="20577"/>
        <pc:sldMkLst>
          <pc:docMk/>
          <pc:sldMk cId="3340447370" sldId="262"/>
        </pc:sldMkLst>
        <pc:spChg chg="mod">
          <ac:chgData name="Hugo PAGEAUX" userId="41f4717d-8a18-485a-b642-cfccbc08017f" providerId="ADAL" clId="{C8036CD5-CCC6-48B6-8C1D-4C83484DA995}" dt="2023-01-03T16:20:37.089" v="124" actId="20577"/>
          <ac:spMkLst>
            <pc:docMk/>
            <pc:sldMk cId="3340447370" sldId="262"/>
            <ac:spMk id="10" creationId="{581F752E-8C30-D737-339A-B258A000A795}"/>
          </ac:spMkLst>
        </pc:spChg>
        <pc:picChg chg="del mod">
          <ac:chgData name="Hugo PAGEAUX" userId="41f4717d-8a18-485a-b642-cfccbc08017f" providerId="ADAL" clId="{C8036CD5-CCC6-48B6-8C1D-4C83484DA995}" dt="2023-01-03T16:18:31.346" v="107" actId="478"/>
          <ac:picMkLst>
            <pc:docMk/>
            <pc:sldMk cId="3340447370" sldId="262"/>
            <ac:picMk id="3" creationId="{260DF9B5-4E17-ECE8-26F4-775A052F8AA0}"/>
          </ac:picMkLst>
        </pc:picChg>
        <pc:picChg chg="del">
          <ac:chgData name="Hugo PAGEAUX" userId="41f4717d-8a18-485a-b642-cfccbc08017f" providerId="ADAL" clId="{C8036CD5-CCC6-48B6-8C1D-4C83484DA995}" dt="2023-01-03T16:17:34.705" v="99" actId="478"/>
          <ac:picMkLst>
            <pc:docMk/>
            <pc:sldMk cId="3340447370" sldId="262"/>
            <ac:picMk id="4" creationId="{EACF93F4-39B7-E19C-2C64-D3A343949DDA}"/>
          </ac:picMkLst>
        </pc:picChg>
        <pc:picChg chg="del">
          <ac:chgData name="Hugo PAGEAUX" userId="41f4717d-8a18-485a-b642-cfccbc08017f" providerId="ADAL" clId="{C8036CD5-CCC6-48B6-8C1D-4C83484DA995}" dt="2023-01-03T16:18:31.346" v="107" actId="478"/>
          <ac:picMkLst>
            <pc:docMk/>
            <pc:sldMk cId="3340447370" sldId="262"/>
            <ac:picMk id="5" creationId="{5F903FC6-3BD2-0166-481D-E52AD30A2EDA}"/>
          </ac:picMkLst>
        </pc:picChg>
        <pc:picChg chg="add del mod">
          <ac:chgData name="Hugo PAGEAUX" userId="41f4717d-8a18-485a-b642-cfccbc08017f" providerId="ADAL" clId="{C8036CD5-CCC6-48B6-8C1D-4C83484DA995}" dt="2023-01-03T16:18:31.346" v="107" actId="478"/>
          <ac:picMkLst>
            <pc:docMk/>
            <pc:sldMk cId="3340447370" sldId="262"/>
            <ac:picMk id="6" creationId="{50575DAF-7B7E-D43E-322D-887B145ED75D}"/>
          </ac:picMkLst>
        </pc:picChg>
        <pc:picChg chg="add mod">
          <ac:chgData name="Hugo PAGEAUX" userId="41f4717d-8a18-485a-b642-cfccbc08017f" providerId="ADAL" clId="{C8036CD5-CCC6-48B6-8C1D-4C83484DA995}" dt="2023-01-03T16:18:32.295" v="108"/>
          <ac:picMkLst>
            <pc:docMk/>
            <pc:sldMk cId="3340447370" sldId="262"/>
            <ac:picMk id="7" creationId="{F3E5FB88-C229-92AB-F6C7-03514414E1D2}"/>
          </ac:picMkLst>
        </pc:picChg>
        <pc:picChg chg="del">
          <ac:chgData name="Hugo PAGEAUX" userId="41f4717d-8a18-485a-b642-cfccbc08017f" providerId="ADAL" clId="{C8036CD5-CCC6-48B6-8C1D-4C83484DA995}" dt="2023-01-03T16:18:31.346" v="107" actId="478"/>
          <ac:picMkLst>
            <pc:docMk/>
            <pc:sldMk cId="3340447370" sldId="262"/>
            <ac:picMk id="8" creationId="{197AC41C-AFA5-FF26-F71D-0123A9A66AB4}"/>
          </ac:picMkLst>
        </pc:picChg>
        <pc:picChg chg="add mod">
          <ac:chgData name="Hugo PAGEAUX" userId="41f4717d-8a18-485a-b642-cfccbc08017f" providerId="ADAL" clId="{C8036CD5-CCC6-48B6-8C1D-4C83484DA995}" dt="2023-01-03T16:18:32.295" v="108"/>
          <ac:picMkLst>
            <pc:docMk/>
            <pc:sldMk cId="3340447370" sldId="262"/>
            <ac:picMk id="11" creationId="{C272F942-1676-71E1-4EA1-8AC96BB51525}"/>
          </ac:picMkLst>
        </pc:picChg>
        <pc:picChg chg="add del mod">
          <ac:chgData name="Hugo PAGEAUX" userId="41f4717d-8a18-485a-b642-cfccbc08017f" providerId="ADAL" clId="{C8036CD5-CCC6-48B6-8C1D-4C83484DA995}" dt="2023-01-03T16:18:36.103" v="109" actId="478"/>
          <ac:picMkLst>
            <pc:docMk/>
            <pc:sldMk cId="3340447370" sldId="262"/>
            <ac:picMk id="12" creationId="{41AEA5FB-6078-05BA-96D1-CC3409999A2C}"/>
          </ac:picMkLst>
        </pc:picChg>
        <pc:picChg chg="add mod">
          <ac:chgData name="Hugo PAGEAUX" userId="41f4717d-8a18-485a-b642-cfccbc08017f" providerId="ADAL" clId="{C8036CD5-CCC6-48B6-8C1D-4C83484DA995}" dt="2023-01-03T16:18:32.295" v="108"/>
          <ac:picMkLst>
            <pc:docMk/>
            <pc:sldMk cId="3340447370" sldId="262"/>
            <ac:picMk id="13" creationId="{89F2FEA0-154C-DBA6-D3C0-C6171BB2D864}"/>
          </ac:picMkLst>
        </pc:picChg>
        <pc:picChg chg="add mod">
          <ac:chgData name="Hugo PAGEAUX" userId="41f4717d-8a18-485a-b642-cfccbc08017f" providerId="ADAL" clId="{C8036CD5-CCC6-48B6-8C1D-4C83484DA995}" dt="2023-01-03T16:18:40.302" v="111" actId="1076"/>
          <ac:picMkLst>
            <pc:docMk/>
            <pc:sldMk cId="3340447370" sldId="262"/>
            <ac:picMk id="14" creationId="{FA69E65B-52C6-E337-618A-4D76C58938A0}"/>
          </ac:picMkLst>
        </pc:picChg>
      </pc:sldChg>
    </pc:docChg>
  </pc:docChgLst>
  <pc:docChgLst>
    <pc:chgData name="Julien SUEUR" userId="1e0aaedf-4567-41ea-9e40-bcf93492735b" providerId="ADAL" clId="{E2268D08-0926-4A9C-A372-CF14D97D2A7A}"/>
    <pc:docChg chg="custSel modSld">
      <pc:chgData name="Julien SUEUR" userId="1e0aaedf-4567-41ea-9e40-bcf93492735b" providerId="ADAL" clId="{E2268D08-0926-4A9C-A372-CF14D97D2A7A}" dt="2023-01-11T09:57:09.107" v="45" actId="20577"/>
      <pc:docMkLst>
        <pc:docMk/>
      </pc:docMkLst>
      <pc:sldChg chg="modSp mod">
        <pc:chgData name="Julien SUEUR" userId="1e0aaedf-4567-41ea-9e40-bcf93492735b" providerId="ADAL" clId="{E2268D08-0926-4A9C-A372-CF14D97D2A7A}" dt="2023-01-11T09:43:57.189" v="22" actId="20577"/>
        <pc:sldMkLst>
          <pc:docMk/>
          <pc:sldMk cId="3353729921" sldId="256"/>
        </pc:sldMkLst>
        <pc:spChg chg="mod">
          <ac:chgData name="Julien SUEUR" userId="1e0aaedf-4567-41ea-9e40-bcf93492735b" providerId="ADAL" clId="{E2268D08-0926-4A9C-A372-CF14D97D2A7A}" dt="2023-01-11T09:43:57.189" v="22" actId="20577"/>
          <ac:spMkLst>
            <pc:docMk/>
            <pc:sldMk cId="3353729921" sldId="256"/>
            <ac:spMk id="4" creationId="{5F8BAFE3-7588-5003-ADA0-A981C4217C42}"/>
          </ac:spMkLst>
        </pc:spChg>
      </pc:sldChg>
      <pc:sldChg chg="modSp mod">
        <pc:chgData name="Julien SUEUR" userId="1e0aaedf-4567-41ea-9e40-bcf93492735b" providerId="ADAL" clId="{E2268D08-0926-4A9C-A372-CF14D97D2A7A}" dt="2023-01-11T09:57:09.107" v="45" actId="20577"/>
        <pc:sldMkLst>
          <pc:docMk/>
          <pc:sldMk cId="608469020" sldId="263"/>
        </pc:sldMkLst>
        <pc:spChg chg="mod">
          <ac:chgData name="Julien SUEUR" userId="1e0aaedf-4567-41ea-9e40-bcf93492735b" providerId="ADAL" clId="{E2268D08-0926-4A9C-A372-CF14D97D2A7A}" dt="2023-01-11T09:39:00.690" v="0" actId="313"/>
          <ac:spMkLst>
            <pc:docMk/>
            <pc:sldMk cId="608469020" sldId="263"/>
            <ac:spMk id="2" creationId="{12593128-EAA0-4421-D471-DF1F99E60FE1}"/>
          </ac:spMkLst>
        </pc:spChg>
        <pc:spChg chg="mod">
          <ac:chgData name="Julien SUEUR" userId="1e0aaedf-4567-41ea-9e40-bcf93492735b" providerId="ADAL" clId="{E2268D08-0926-4A9C-A372-CF14D97D2A7A}" dt="2023-01-11T09:57:09.107" v="45" actId="20577"/>
          <ac:spMkLst>
            <pc:docMk/>
            <pc:sldMk cId="608469020" sldId="263"/>
            <ac:spMk id="4" creationId="{1ADDD833-F722-EBA5-1D1D-BB6F703F9CF5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A36333-1214-44BB-B5D5-8ED89877EA59}" type="datetimeFigureOut">
              <a:rPr lang="fr-FR" smtClean="0"/>
              <a:t>11/01/2023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16EA1A-D836-4326-8B23-44E28FC58A0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213076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0B097A4-0ABF-353F-90C9-232B9BAF46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D38A2C72-A205-B62E-0793-4F676BCA1C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D03A061-6252-C03E-3C74-91192E4840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C4597C-34E8-40B4-B4DF-A82E924E14DC}" type="datetime1">
              <a:rPr lang="fr-FR" smtClean="0"/>
              <a:t>11/01/2023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6F5665E-2898-758C-F77A-A147B4415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D9BE8B8-DB5C-21EC-6D4A-6CF58767B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70DE6-2144-4890-87D6-523391105B1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028783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C7207A9-3C6B-5D8D-FAD1-5BAFB1024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7DC7C51D-CDA3-F744-F9C2-761DCA4CDE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E834A62-B771-FB90-92AC-E493226A24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6E1C5-7D11-46D1-82A1-4DC1F62A4F67}" type="datetime1">
              <a:rPr lang="fr-FR" smtClean="0"/>
              <a:t>11/01/2023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10A4EB0-028C-8D7D-5FDA-385A37EE7F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DBBC1E7-F0FF-C3A2-CEDE-BEFE2A1F6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70DE6-2144-4890-87D6-523391105B1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99630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2B535170-2A71-F931-6FF3-73CB6F77183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BCEA2B0E-E5AA-32E6-1200-E92E716224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FAD7208-6F54-BD44-5F73-029BAD2A0E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F6C53-D223-455E-812E-29DCCEB9A6D2}" type="datetime1">
              <a:rPr lang="fr-FR" smtClean="0"/>
              <a:t>11/01/2023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6B04471-CFBB-5F59-DAAB-D806B8C6A4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9E33A04-770A-962C-3F30-4114A60F26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70DE6-2144-4890-87D6-523391105B1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349262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0063E91-5824-AD32-FD47-593811D054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E9C696E-4A2E-8FFA-7113-AE2CAE5F6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677733B-1880-27A0-40E7-0AA4DB60D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3C2CB-514A-4BD6-80DA-30D3C1CF7A1D}" type="datetime1">
              <a:rPr lang="fr-FR" smtClean="0"/>
              <a:t>11/01/2023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AA59519-43AC-4642-1BB6-BB7D6B332C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3771E91-9436-B93E-6F39-91BFC28088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70DE6-2144-4890-87D6-523391105B1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720046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17E6AD5-CD7C-8483-5676-CB9B2C07E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260DC6B-2F49-051A-CFBE-E19D9E98A7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B0BCF44-0EB3-D6DF-05EC-C7B79C560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84621-D037-4EF4-A760-1E73D2DA3A31}" type="datetime1">
              <a:rPr lang="fr-FR" smtClean="0"/>
              <a:t>11/01/2023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2D24DBD-5F2B-E99E-AD4B-6E63D34FCF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E779727-392C-3BC8-5850-D19D3D328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70DE6-2144-4890-87D6-523391105B1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181845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3196ECA-6591-BD14-053F-D80E2C7BDC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AF38FD3-A140-6B64-BC00-12961FC3CA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56C7ECE2-8AA7-B941-2E55-C9D98F2904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D584797-3A2A-82B2-82E1-667912208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09122-F206-4690-82E3-7F61C96A99B3}" type="datetime1">
              <a:rPr lang="fr-FR" smtClean="0"/>
              <a:t>11/01/2023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66F72F2-C795-8EF2-581B-EBFBAC417D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D981C4A-AE2A-075F-0E5C-C467063B1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70DE6-2144-4890-87D6-523391105B1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827000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BB09466-0468-6E01-8B20-AF5738AF93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859230E-CFBA-BD2C-B52D-3C08180279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DBDA1B7B-050E-BA80-E1EC-59D6D5DB0C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5F3EEBC7-5D8D-180E-DA44-8F7FCBB155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309C0AA7-0BB9-3AC4-7C27-E888D232FD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1C806E79-62CE-CCDA-6FEA-65C618A913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721EDE-6DF1-4739-817B-2E6FD16B0FEE}" type="datetime1">
              <a:rPr lang="fr-FR" smtClean="0"/>
              <a:t>11/01/2023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35277954-8626-EC4D-D8BF-7E18583D94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D1349080-2C1C-2245-BF49-0556869EF2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70DE6-2144-4890-87D6-523391105B1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428729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4B3B846-38F1-4358-DC5D-3111EB3DA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19BC4D12-4863-08F4-DE4C-0C0D7BF8D1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553FC2-968E-461E-8E2D-0427F7CE41A6}" type="datetime1">
              <a:rPr lang="fr-FR" smtClean="0"/>
              <a:t>11/01/2023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FA79CC86-AFEE-7FEC-200B-39E2F6E70E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3C8B5D2-B460-44A0-7E02-537061D81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70DE6-2144-4890-87D6-523391105B1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464734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3B66E8BF-7E34-D4F0-24A8-72F3719F8C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E3088-ABF6-4696-8055-908B1040C1E4}" type="datetime1">
              <a:rPr lang="fr-FR" smtClean="0"/>
              <a:t>11/01/2023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0E87215B-16F7-1BF6-7FF6-67C5652757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F0541B6-C5ED-7876-0F13-8C9034A70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70DE6-2144-4890-87D6-523391105B1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943555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8920BDE-00CB-ABD7-0CC2-2F3D1EABF2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E637A07-FC77-D000-F315-FE771EBB44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A3A005F1-5226-DEDE-10E4-58BB24F77A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15D526EC-AC02-E496-8696-E2C18D7A7A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8718F-91D9-45F4-A36C-4B5498A0D988}" type="datetime1">
              <a:rPr lang="fr-FR" smtClean="0"/>
              <a:t>11/01/2023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C1893A8B-CC18-6C1F-B4F3-6A43B67F84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3878624-044F-31C3-7806-35A7F1CD1C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70DE6-2144-4890-87D6-523391105B1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042305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4ECA039-0B74-AA0C-774E-C9505A32A1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E99A3B22-1C49-D9ED-E644-A19DA02AD88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610C6CC9-18F1-791C-F02E-6B790F8B63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1AA649DD-39CD-9BE1-F903-F6AAA056E9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3ACCB-8283-446C-9BC6-BF4E215F8821}" type="datetime1">
              <a:rPr lang="fr-FR" smtClean="0"/>
              <a:t>11/01/2023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7DED1721-3012-5585-145E-2E0D6635FA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1661A4A-5526-1E27-8719-3397D005BC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70DE6-2144-4890-87D6-523391105B1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198536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B2E965B2-EF98-7FA6-2D49-A97F7C7D0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947E271-D74C-F9AA-7DD7-0AF9E9153E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6719A50-FC07-88C9-4C21-08D822E9A6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CD07E5-D432-457F-BC03-AA31B546223A}" type="datetime1">
              <a:rPr lang="fr-FR" smtClean="0"/>
              <a:t>11/01/2023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E60D83F-0529-9C5C-F1B0-68178C46E4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EBADFAB-ED50-19EB-A5D5-96B49F56CA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B70DE6-2144-4890-87D6-523391105B1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913257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7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5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7" Type="http://schemas.openxmlformats.org/officeDocument/2006/relationships/image" Target="../media/image5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image" Target="../media/image14.png"/><Relationship Id="rId4" Type="http://schemas.openxmlformats.org/officeDocument/2006/relationships/image" Target="../media/image1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20.gif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030F50A-62A3-29FB-7BE0-B6677F08E5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10000" y="1951464"/>
            <a:ext cx="4572000" cy="1568508"/>
          </a:xfrm>
        </p:spPr>
        <p:txBody>
          <a:bodyPr>
            <a:normAutofit fontScale="90000"/>
          </a:bodyPr>
          <a:lstStyle/>
          <a:p>
            <a:r>
              <a:rPr lang="fr-FR" dirty="0">
                <a:solidFill>
                  <a:srgbClr val="BE8C47"/>
                </a:solidFill>
                <a:latin typeface="Algerian" panose="04020705040A02060702" pitchFamily="82" charset="0"/>
              </a:rPr>
              <a:t>Castel Frères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F048F1FB-8ADC-6DAE-3527-932A3DF344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77214" y="3858517"/>
            <a:ext cx="3237571" cy="557367"/>
          </a:xfrm>
        </p:spPr>
        <p:txBody>
          <a:bodyPr/>
          <a:lstStyle/>
          <a:p>
            <a:r>
              <a:rPr lang="fr-FR" dirty="0"/>
              <a:t>Revue de projet</a:t>
            </a:r>
          </a:p>
        </p:txBody>
      </p:sp>
      <p:pic>
        <p:nvPicPr>
          <p:cNvPr id="1026" name="Picture 2" descr="Castel Frères">
            <a:extLst>
              <a:ext uri="{FF2B5EF4-FFF2-40B4-BE49-F238E27FC236}">
                <a16:creationId xmlns:a16="http://schemas.microsoft.com/office/drawing/2014/main" id="{AC4C0486-2604-3B6A-1ABA-62EC320E65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335" y="442475"/>
            <a:ext cx="3193779" cy="1063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t Félix-La Salle - Au coeur de Nantes, venez découvrir nos formations de  la 6ème à BAC+3 : Collège, Lycée général et technologique, Lycée  professionnel, Campus">
            <a:extLst>
              <a:ext uri="{FF2B5EF4-FFF2-40B4-BE49-F238E27FC236}">
                <a16:creationId xmlns:a16="http://schemas.microsoft.com/office/drawing/2014/main" id="{E59F1BBE-1976-CF5F-6872-C750803699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3540" y="442475"/>
            <a:ext cx="2905125" cy="885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5F8BAFE3-7588-5003-ADA0-A981C4217C42}"/>
              </a:ext>
            </a:extLst>
          </p:cNvPr>
          <p:cNvSpPr txBox="1"/>
          <p:nvPr/>
        </p:nvSpPr>
        <p:spPr>
          <a:xfrm>
            <a:off x="365760" y="5769864"/>
            <a:ext cx="17007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BTS SN IR</a:t>
            </a:r>
          </a:p>
          <a:p>
            <a:r>
              <a:rPr lang="fr-FR" dirty="0"/>
              <a:t>Julien Sueur</a:t>
            </a: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0AE3D236-9A66-FEAD-CCA3-46632425B7C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7332" b="18970"/>
          <a:stretch/>
        </p:blipFill>
        <p:spPr>
          <a:xfrm>
            <a:off x="11462802" y="4843298"/>
            <a:ext cx="726875" cy="2014702"/>
          </a:xfrm>
          <a:prstGeom prst="rect">
            <a:avLst/>
          </a:prstGeom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DEC2B5E-2D13-24D4-5A71-A3E473F68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63815" y="6233632"/>
            <a:ext cx="535258" cy="365125"/>
          </a:xfrm>
        </p:spPr>
        <p:txBody>
          <a:bodyPr/>
          <a:lstStyle/>
          <a:p>
            <a:r>
              <a:rPr lang="fr-FR" sz="1800" b="1" dirty="0">
                <a:solidFill>
                  <a:srgbClr val="BE8C47"/>
                </a:solidFill>
              </a:rPr>
              <a:t>1</a:t>
            </a:r>
            <a:endParaRPr lang="fr-FR" b="1" dirty="0">
              <a:solidFill>
                <a:srgbClr val="BE8C4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37299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BB084DC-993F-F95A-408E-AAF7A6D943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048000" cy="1325563"/>
          </a:xfrm>
        </p:spPr>
        <p:txBody>
          <a:bodyPr/>
          <a:lstStyle/>
          <a:p>
            <a:r>
              <a:rPr lang="fr-FR" dirty="0">
                <a:solidFill>
                  <a:srgbClr val="BE8C47"/>
                </a:solidFill>
                <a:latin typeface="Algerian" panose="04020705040A02060702" pitchFamily="82" charset="0"/>
              </a:rPr>
              <a:t>Sommaire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39457CC-18AB-5503-4855-C302864EDC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332" b="18970"/>
          <a:stretch/>
        </p:blipFill>
        <p:spPr>
          <a:xfrm>
            <a:off x="11462802" y="4843298"/>
            <a:ext cx="726875" cy="2014702"/>
          </a:xfrm>
          <a:prstGeom prst="rect">
            <a:avLst/>
          </a:prstGeom>
        </p:spPr>
      </p:pic>
      <p:sp>
        <p:nvSpPr>
          <p:cNvPr id="6" name="Espace réservé du numéro de diapositive 4">
            <a:extLst>
              <a:ext uri="{FF2B5EF4-FFF2-40B4-BE49-F238E27FC236}">
                <a16:creationId xmlns:a16="http://schemas.microsoft.com/office/drawing/2014/main" id="{1A4116D5-22F5-27C7-56C8-87675AB60D02}"/>
              </a:ext>
            </a:extLst>
          </p:cNvPr>
          <p:cNvSpPr txBox="1">
            <a:spLocks/>
          </p:cNvSpPr>
          <p:nvPr/>
        </p:nvSpPr>
        <p:spPr>
          <a:xfrm>
            <a:off x="11563815" y="6233632"/>
            <a:ext cx="5352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b="1" dirty="0">
                <a:solidFill>
                  <a:srgbClr val="BE8C47"/>
                </a:solidFill>
              </a:rPr>
              <a:t>2</a:t>
            </a:r>
            <a:endParaRPr lang="fr-FR" b="1" dirty="0">
              <a:solidFill>
                <a:srgbClr val="BE8C47"/>
              </a:solidFill>
            </a:endParaRPr>
          </a:p>
        </p:txBody>
      </p:sp>
      <p:pic>
        <p:nvPicPr>
          <p:cNvPr id="3074" name="Picture 2" descr="Meilleurs GIFs Verre De Vin | Gfycat">
            <a:extLst>
              <a:ext uri="{FF2B5EF4-FFF2-40B4-BE49-F238E27FC236}">
                <a16:creationId xmlns:a16="http://schemas.microsoft.com/office/drawing/2014/main" id="{F4328C10-A452-7366-4A70-DCEA65EE27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1833" y="571500"/>
            <a:ext cx="47625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A283DE47-FA96-9D51-F8D5-6428F62ED695}"/>
              </a:ext>
            </a:extLst>
          </p:cNvPr>
          <p:cNvSpPr txBox="1"/>
          <p:nvPr/>
        </p:nvSpPr>
        <p:spPr>
          <a:xfrm>
            <a:off x="1127667" y="1688667"/>
            <a:ext cx="3127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Présentation de l’entreprise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B57409D6-383B-46AF-AE28-A058C7884B9A}"/>
              </a:ext>
            </a:extLst>
          </p:cNvPr>
          <p:cNvSpPr txBox="1"/>
          <p:nvPr/>
        </p:nvSpPr>
        <p:spPr>
          <a:xfrm>
            <a:off x="2519147" y="2510673"/>
            <a:ext cx="2561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dirty="0"/>
              <a:t>Cahier des charges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D089A0F3-C877-7C2D-F85A-77BFA498966B}"/>
              </a:ext>
            </a:extLst>
          </p:cNvPr>
          <p:cNvSpPr txBox="1"/>
          <p:nvPr/>
        </p:nvSpPr>
        <p:spPr>
          <a:xfrm>
            <a:off x="1127667" y="3669123"/>
            <a:ext cx="2561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Spécifications techniques</a:t>
            </a:r>
          </a:p>
        </p:txBody>
      </p:sp>
      <p:pic>
        <p:nvPicPr>
          <p:cNvPr id="3076" name="Picture 4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C15AE1C9-9DBC-DA5A-F952-F6548CEABF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2" t="9100" r="74547" b="17872"/>
          <a:stretch/>
        </p:blipFill>
        <p:spPr bwMode="auto">
          <a:xfrm>
            <a:off x="142365" y="1192410"/>
            <a:ext cx="918114" cy="1730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A0B48D67-83ED-548B-DECC-A7824426CC7F}"/>
              </a:ext>
            </a:extLst>
          </p:cNvPr>
          <p:cNvSpPr txBox="1"/>
          <p:nvPr/>
        </p:nvSpPr>
        <p:spPr>
          <a:xfrm>
            <a:off x="3174585" y="4468442"/>
            <a:ext cx="1902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dirty="0"/>
              <a:t>Schéma d’analyse</a:t>
            </a:r>
          </a:p>
        </p:txBody>
      </p:sp>
      <p:pic>
        <p:nvPicPr>
          <p:cNvPr id="14" name="Picture 4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DF218C84-468E-4E3A-BAFB-80677A91AE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2" t="9100" r="74547" b="17872"/>
          <a:stretch/>
        </p:blipFill>
        <p:spPr bwMode="auto">
          <a:xfrm>
            <a:off x="209553" y="4868152"/>
            <a:ext cx="918114" cy="1730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80EE33B1-F17A-42A4-B3BB-7F636A585F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2" t="9100" r="74547" b="17872"/>
          <a:stretch/>
        </p:blipFill>
        <p:spPr bwMode="auto">
          <a:xfrm>
            <a:off x="5081084" y="3977995"/>
            <a:ext cx="918114" cy="1730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3DE15990-FEB8-4917-97F5-49855C8F1E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2" t="9100" r="74547" b="17872"/>
          <a:stretch/>
        </p:blipFill>
        <p:spPr bwMode="auto">
          <a:xfrm>
            <a:off x="5081084" y="1948719"/>
            <a:ext cx="918114" cy="1730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F26E99E1-8BB5-420F-BBE8-A3A29A2D0A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2" t="9100" r="74547" b="17872"/>
          <a:stretch/>
        </p:blipFill>
        <p:spPr bwMode="auto">
          <a:xfrm>
            <a:off x="209553" y="3030281"/>
            <a:ext cx="918114" cy="1730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F3298533-6DAD-49EC-A808-8A0FD6B784AB}"/>
              </a:ext>
            </a:extLst>
          </p:cNvPr>
          <p:cNvSpPr txBox="1"/>
          <p:nvPr/>
        </p:nvSpPr>
        <p:spPr>
          <a:xfrm>
            <a:off x="1127667" y="5481317"/>
            <a:ext cx="2114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Tâches personnelles</a:t>
            </a:r>
          </a:p>
        </p:txBody>
      </p:sp>
    </p:spTree>
    <p:extLst>
      <p:ext uri="{BB962C8B-B14F-4D97-AF65-F5344CB8AC3E}">
        <p14:creationId xmlns:p14="http://schemas.microsoft.com/office/powerpoint/2010/main" val="22532403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0 L 0.50091 -1.266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039" y="-6331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556E-17 1.48148E-6 L 0.28932 -0.00208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466" y="-11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5.55112E-17 L 0.00547 0.53611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2662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1.11111E-6 L 0.15182 -0.00023 " pathEditMode="relative" rAng="0" ptsTypes="AA">
                                      <p:cBhvr>
                                        <p:cTn id="27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591" y="-23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0 L -0.07526 0.12616 " pathEditMode="relative" rAng="0" ptsTypes="AA">
                                      <p:cBhvr>
                                        <p:cTn id="29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63" y="6296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3.33333E-6 L -0.15729 0.42199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865" y="21088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4.44444E-6 L 0.07526 0.26782 " pathEditMode="relative" rAng="0" ptsTypes="AA">
                                      <p:cBhvr>
                                        <p:cTn id="33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63" y="1338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  <p:bldP spid="8" grpId="0"/>
      <p:bldP spid="9" grpId="0"/>
      <p:bldP spid="3" grpId="0"/>
      <p:bldP spid="1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ED133E8-5E91-CF28-7C95-DCA249E3CA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rgbClr val="BE8C47"/>
                </a:solidFill>
                <a:latin typeface="Algerian" panose="04020705040A02060702" pitchFamily="82" charset="0"/>
              </a:rPr>
              <a:t>Présentation de l’entreprise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8C9E7683-F2E3-9AC2-1C6D-FDA422F2C7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332" b="18970"/>
          <a:stretch/>
        </p:blipFill>
        <p:spPr>
          <a:xfrm>
            <a:off x="11462802" y="4843298"/>
            <a:ext cx="726875" cy="2014702"/>
          </a:xfrm>
          <a:prstGeom prst="rect">
            <a:avLst/>
          </a:prstGeom>
        </p:spPr>
      </p:pic>
      <p:sp>
        <p:nvSpPr>
          <p:cNvPr id="10" name="Espace réservé du numéro de diapositive 4">
            <a:extLst>
              <a:ext uri="{FF2B5EF4-FFF2-40B4-BE49-F238E27FC236}">
                <a16:creationId xmlns:a16="http://schemas.microsoft.com/office/drawing/2014/main" id="{581F752E-8C30-D737-339A-B258A000A795}"/>
              </a:ext>
            </a:extLst>
          </p:cNvPr>
          <p:cNvSpPr txBox="1">
            <a:spLocks/>
          </p:cNvSpPr>
          <p:nvPr/>
        </p:nvSpPr>
        <p:spPr>
          <a:xfrm>
            <a:off x="11563815" y="6233632"/>
            <a:ext cx="5352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b="1" dirty="0">
                <a:solidFill>
                  <a:srgbClr val="BE8C47"/>
                </a:solidFill>
              </a:rPr>
              <a:t>3</a:t>
            </a:r>
            <a:endParaRPr lang="fr-FR" b="1" dirty="0">
              <a:solidFill>
                <a:srgbClr val="BE8C47"/>
              </a:solidFill>
            </a:endParaRPr>
          </a:p>
        </p:txBody>
      </p:sp>
      <p:pic>
        <p:nvPicPr>
          <p:cNvPr id="4" name="Graphique 3" descr="Raisins avec un remplissage uni">
            <a:extLst>
              <a:ext uri="{FF2B5EF4-FFF2-40B4-BE49-F238E27FC236}">
                <a16:creationId xmlns:a16="http://schemas.microsoft.com/office/drawing/2014/main" id="{2BB77842-CE72-A6AA-6E8D-4AF3DFEBCF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87699" y="3286721"/>
            <a:ext cx="1816602" cy="1816602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9AF608C1-5D58-1A51-35F0-84F46DF7BA86}"/>
              </a:ext>
            </a:extLst>
          </p:cNvPr>
          <p:cNvSpPr txBox="1"/>
          <p:nvPr/>
        </p:nvSpPr>
        <p:spPr>
          <a:xfrm>
            <a:off x="959370" y="3548691"/>
            <a:ext cx="3222886" cy="646331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Groupe mondial spécialisé dans les boissons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D1AC2B89-7BAE-BAD0-696F-A616A790DC98}"/>
              </a:ext>
            </a:extLst>
          </p:cNvPr>
          <p:cNvSpPr txBox="1"/>
          <p:nvPr/>
        </p:nvSpPr>
        <p:spPr>
          <a:xfrm>
            <a:off x="7637928" y="3429000"/>
            <a:ext cx="2299447" cy="369332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txBody>
          <a:bodyPr wrap="square" rtlCol="0">
            <a:spAutoFit/>
          </a:bodyPr>
          <a:lstStyle/>
          <a:p>
            <a:r>
              <a:rPr lang="fr-FR" dirty="0"/>
              <a:t>Priorité de l’entreprise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888FE4EB-C726-1FB5-647F-82B592693C15}"/>
              </a:ext>
            </a:extLst>
          </p:cNvPr>
          <p:cNvSpPr txBox="1"/>
          <p:nvPr/>
        </p:nvSpPr>
        <p:spPr>
          <a:xfrm>
            <a:off x="9526792" y="2197533"/>
            <a:ext cx="2299447" cy="646331"/>
          </a:xfrm>
          <a:prstGeom prst="rect">
            <a:avLst/>
          </a:prstGeom>
          <a:noFill/>
          <a:ln>
            <a:solidFill>
              <a:srgbClr val="BE8C47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Assurer une qualité constante de ses vins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03402099-F4CF-BF79-652B-DBB5FD5F4364}"/>
              </a:ext>
            </a:extLst>
          </p:cNvPr>
          <p:cNvSpPr txBox="1"/>
          <p:nvPr/>
        </p:nvSpPr>
        <p:spPr>
          <a:xfrm>
            <a:off x="8804818" y="4927319"/>
            <a:ext cx="2299447" cy="923330"/>
          </a:xfrm>
          <a:prstGeom prst="rect">
            <a:avLst/>
          </a:prstGeom>
          <a:noFill/>
          <a:ln>
            <a:solidFill>
              <a:srgbClr val="BE8C47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Découverte des vins aux typicités unique à leurs clients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897EA3DA-DFEF-1BCD-DBF0-59DB5F3C8618}"/>
              </a:ext>
            </a:extLst>
          </p:cNvPr>
          <p:cNvSpPr txBox="1"/>
          <p:nvPr/>
        </p:nvSpPr>
        <p:spPr>
          <a:xfrm>
            <a:off x="983530" y="1459362"/>
            <a:ext cx="3789205" cy="646331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 Nouveau site traitera annuellement plus de 200 millions de bouteilles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655F09D9-BF8E-057E-B674-C193F57E0DC1}"/>
              </a:ext>
            </a:extLst>
          </p:cNvPr>
          <p:cNvSpPr txBox="1"/>
          <p:nvPr/>
        </p:nvSpPr>
        <p:spPr>
          <a:xfrm>
            <a:off x="5432612" y="1479176"/>
            <a:ext cx="3254188" cy="646331"/>
          </a:xfrm>
          <a:prstGeom prst="rect">
            <a:avLst/>
          </a:prstGeom>
          <a:noFill/>
          <a:ln>
            <a:solidFill>
              <a:srgbClr val="BE8C47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le plus important centre d’embouteillage en Europe</a:t>
            </a:r>
          </a:p>
        </p:txBody>
      </p: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88126643-65B8-D6E4-315B-E08848724739}"/>
              </a:ext>
            </a:extLst>
          </p:cNvPr>
          <p:cNvCxnSpPr>
            <a:stCxn id="4" idx="1"/>
            <a:endCxn id="5" idx="3"/>
          </p:cNvCxnSpPr>
          <p:nvPr/>
        </p:nvCxnSpPr>
        <p:spPr>
          <a:xfrm flipH="1" flipV="1">
            <a:off x="4182256" y="3871857"/>
            <a:ext cx="1005443" cy="3231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70AFE549-8725-F415-C5F4-3BF013D766D7}"/>
              </a:ext>
            </a:extLst>
          </p:cNvPr>
          <p:cNvCxnSpPr>
            <a:stCxn id="4" idx="0"/>
            <a:endCxn id="15" idx="2"/>
          </p:cNvCxnSpPr>
          <p:nvPr/>
        </p:nvCxnSpPr>
        <p:spPr>
          <a:xfrm flipH="1" flipV="1">
            <a:off x="2878133" y="2105693"/>
            <a:ext cx="3217867" cy="11810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avec flèche 24">
            <a:extLst>
              <a:ext uri="{FF2B5EF4-FFF2-40B4-BE49-F238E27FC236}">
                <a16:creationId xmlns:a16="http://schemas.microsoft.com/office/drawing/2014/main" id="{84D6F320-55DA-6712-6E6F-238BE6FA9886}"/>
              </a:ext>
            </a:extLst>
          </p:cNvPr>
          <p:cNvCxnSpPr>
            <a:stCxn id="15" idx="3"/>
            <a:endCxn id="16" idx="1"/>
          </p:cNvCxnSpPr>
          <p:nvPr/>
        </p:nvCxnSpPr>
        <p:spPr>
          <a:xfrm>
            <a:off x="4772735" y="1782528"/>
            <a:ext cx="659877" cy="198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avec flèche 26">
            <a:extLst>
              <a:ext uri="{FF2B5EF4-FFF2-40B4-BE49-F238E27FC236}">
                <a16:creationId xmlns:a16="http://schemas.microsoft.com/office/drawing/2014/main" id="{340CFC60-A922-434F-8C47-86BE2C2C8748}"/>
              </a:ext>
            </a:extLst>
          </p:cNvPr>
          <p:cNvCxnSpPr>
            <a:stCxn id="4" idx="3"/>
            <a:endCxn id="6" idx="1"/>
          </p:cNvCxnSpPr>
          <p:nvPr/>
        </p:nvCxnSpPr>
        <p:spPr>
          <a:xfrm flipV="1">
            <a:off x="7004301" y="3613666"/>
            <a:ext cx="633627" cy="5813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avec flèche 28">
            <a:extLst>
              <a:ext uri="{FF2B5EF4-FFF2-40B4-BE49-F238E27FC236}">
                <a16:creationId xmlns:a16="http://schemas.microsoft.com/office/drawing/2014/main" id="{1EE7C13E-AD50-1483-90D4-57086CE19EBB}"/>
              </a:ext>
            </a:extLst>
          </p:cNvPr>
          <p:cNvCxnSpPr>
            <a:stCxn id="6" idx="0"/>
            <a:endCxn id="8" idx="1"/>
          </p:cNvCxnSpPr>
          <p:nvPr/>
        </p:nvCxnSpPr>
        <p:spPr>
          <a:xfrm flipV="1">
            <a:off x="8787652" y="2520699"/>
            <a:ext cx="739140" cy="9083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avec flèche 30">
            <a:extLst>
              <a:ext uri="{FF2B5EF4-FFF2-40B4-BE49-F238E27FC236}">
                <a16:creationId xmlns:a16="http://schemas.microsoft.com/office/drawing/2014/main" id="{762D6541-05E4-2D29-BD97-5333FB651D63}"/>
              </a:ext>
            </a:extLst>
          </p:cNvPr>
          <p:cNvCxnSpPr>
            <a:stCxn id="6" idx="2"/>
            <a:endCxn id="12" idx="0"/>
          </p:cNvCxnSpPr>
          <p:nvPr/>
        </p:nvCxnSpPr>
        <p:spPr>
          <a:xfrm>
            <a:off x="8787652" y="3798332"/>
            <a:ext cx="1166890" cy="11289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4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219EA30F-4937-4AA3-90BD-E51710CA57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2" t="9100" r="74547" b="17872"/>
          <a:stretch/>
        </p:blipFill>
        <p:spPr bwMode="auto">
          <a:xfrm>
            <a:off x="1134266" y="4936630"/>
            <a:ext cx="918114" cy="1730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31591ECD-E251-4D18-A044-47017A5C98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2" t="9100" r="74547" b="17872"/>
          <a:stretch/>
        </p:blipFill>
        <p:spPr bwMode="auto">
          <a:xfrm>
            <a:off x="2131818" y="4936630"/>
            <a:ext cx="918114" cy="1730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4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34F7EE66-30C4-48A2-B35D-DD06BB5CC8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2" t="9100" r="74547" b="17872"/>
          <a:stretch/>
        </p:blipFill>
        <p:spPr bwMode="auto">
          <a:xfrm>
            <a:off x="3147394" y="4959285"/>
            <a:ext cx="918114" cy="1730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4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323B3E2C-E44E-4821-8449-C33CC886A1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2" t="9100" r="74547" b="17872"/>
          <a:stretch/>
        </p:blipFill>
        <p:spPr bwMode="auto">
          <a:xfrm>
            <a:off x="4112464" y="4959285"/>
            <a:ext cx="918114" cy="1730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F3E5FB88-C229-92AB-F6C7-03514414E1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251926" y="4959284"/>
            <a:ext cx="918114" cy="1730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0447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12" grpId="0" animBg="1"/>
      <p:bldP spid="15" grpId="0" animBg="1"/>
      <p:bldP spid="1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43F1FD5-F6B1-AB64-69F1-E71A4FEEC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rgbClr val="BE8C47"/>
                </a:solidFill>
                <a:latin typeface="Algerian" panose="04020705040A02060702" pitchFamily="82" charset="0"/>
              </a:rPr>
              <a:t>Cahier des charges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467AF81D-9A74-8B22-77BC-611EE8DE57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332" b="18970"/>
          <a:stretch/>
        </p:blipFill>
        <p:spPr>
          <a:xfrm>
            <a:off x="11462802" y="4843298"/>
            <a:ext cx="726875" cy="2014702"/>
          </a:xfrm>
          <a:prstGeom prst="rect">
            <a:avLst/>
          </a:prstGeom>
        </p:spPr>
      </p:pic>
      <p:sp>
        <p:nvSpPr>
          <p:cNvPr id="9" name="Espace réservé du numéro de diapositive 4">
            <a:extLst>
              <a:ext uri="{FF2B5EF4-FFF2-40B4-BE49-F238E27FC236}">
                <a16:creationId xmlns:a16="http://schemas.microsoft.com/office/drawing/2014/main" id="{4ECEF4C5-B4B7-F626-3845-3940E7409EAE}"/>
              </a:ext>
            </a:extLst>
          </p:cNvPr>
          <p:cNvSpPr txBox="1">
            <a:spLocks/>
          </p:cNvSpPr>
          <p:nvPr/>
        </p:nvSpPr>
        <p:spPr>
          <a:xfrm>
            <a:off x="11563815" y="6233632"/>
            <a:ext cx="5352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b="1" dirty="0">
                <a:solidFill>
                  <a:srgbClr val="BE8C47"/>
                </a:solidFill>
              </a:rPr>
              <a:t>4</a:t>
            </a:r>
            <a:endParaRPr lang="fr-FR" b="1" dirty="0">
              <a:solidFill>
                <a:srgbClr val="BE8C47"/>
              </a:solidFill>
            </a:endParaRPr>
          </a:p>
        </p:txBody>
      </p:sp>
      <p:pic>
        <p:nvPicPr>
          <p:cNvPr id="15" name="Graphique 14" descr="Serveuse avec un remplissage uni">
            <a:extLst>
              <a:ext uri="{FF2B5EF4-FFF2-40B4-BE49-F238E27FC236}">
                <a16:creationId xmlns:a16="http://schemas.microsoft.com/office/drawing/2014/main" id="{412A14CB-84BB-FE24-CE3C-4DDEADB9C0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46470" y="2296930"/>
            <a:ext cx="914400" cy="914400"/>
          </a:xfrm>
          <a:prstGeom prst="rect">
            <a:avLst/>
          </a:prstGeom>
        </p:spPr>
      </p:pic>
      <p:pic>
        <p:nvPicPr>
          <p:cNvPr id="17" name="Graphique 16" descr="Serveur avec un remplissage uni">
            <a:extLst>
              <a:ext uri="{FF2B5EF4-FFF2-40B4-BE49-F238E27FC236}">
                <a16:creationId xmlns:a16="http://schemas.microsoft.com/office/drawing/2014/main" id="{5ADFC93C-D9F8-506B-E8DA-E8C03E356D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096000" y="3360372"/>
            <a:ext cx="914400" cy="914400"/>
          </a:xfrm>
          <a:prstGeom prst="rect">
            <a:avLst/>
          </a:prstGeom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5EF6255A-92F7-D539-5855-040D7927CE86}"/>
              </a:ext>
            </a:extLst>
          </p:cNvPr>
          <p:cNvSpPr txBox="1"/>
          <p:nvPr/>
        </p:nvSpPr>
        <p:spPr>
          <a:xfrm>
            <a:off x="4834890" y="1690688"/>
            <a:ext cx="3337560" cy="646331"/>
          </a:xfrm>
          <a:prstGeom prst="rect">
            <a:avLst/>
          </a:prstGeom>
          <a:noFill/>
          <a:ln>
            <a:solidFill>
              <a:srgbClr val="BE8C47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Le système de déboxeur sera gérer par deux acteurs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A36DAEF1-B9D6-EB1F-91BD-3D2CCFEA4E4D}"/>
              </a:ext>
            </a:extLst>
          </p:cNvPr>
          <p:cNvSpPr txBox="1"/>
          <p:nvPr/>
        </p:nvSpPr>
        <p:spPr>
          <a:xfrm>
            <a:off x="1888024" y="2967335"/>
            <a:ext cx="6284426" cy="923330"/>
          </a:xfrm>
          <a:prstGeom prst="rect">
            <a:avLst/>
          </a:prstGeom>
          <a:noFill/>
          <a:ln>
            <a:solidFill>
              <a:srgbClr val="680000"/>
            </a:solidFill>
          </a:ln>
        </p:spPr>
        <p:txBody>
          <a:bodyPr wrap="square" rtlCol="0">
            <a:spAutoFit/>
          </a:bodyPr>
          <a:lstStyle/>
          <a:p>
            <a:r>
              <a:rPr lang="fr-FR" dirty="0"/>
              <a:t>L’opérateur pourra se charger de démarrer ou superviser le cycle de déboxage. Il peut aussi arrêter ce cycle si un dysfonctionnement apparait.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ECFB4EED-2884-01EF-3550-738B989DD611}"/>
              </a:ext>
            </a:extLst>
          </p:cNvPr>
          <p:cNvSpPr txBox="1"/>
          <p:nvPr/>
        </p:nvSpPr>
        <p:spPr>
          <a:xfrm>
            <a:off x="6503670" y="4618813"/>
            <a:ext cx="3642508" cy="923330"/>
          </a:xfrm>
          <a:prstGeom prst="rect">
            <a:avLst/>
          </a:prstGeom>
          <a:noFill/>
          <a:ln>
            <a:solidFill>
              <a:srgbClr val="BE8C47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fr-FR" dirty="0"/>
              <a:t>Le responsable choisira le cycle de déboxage en fonction du produit a traiter.</a:t>
            </a:r>
          </a:p>
        </p:txBody>
      </p:sp>
      <p:pic>
        <p:nvPicPr>
          <p:cNvPr id="16" name="Picture 4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9308EEEB-62B5-4169-9912-B8319251AD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2" t="9100" r="74547" b="17872"/>
          <a:stretch/>
        </p:blipFill>
        <p:spPr bwMode="auto">
          <a:xfrm>
            <a:off x="2131818" y="4936630"/>
            <a:ext cx="918114" cy="1730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6154B98E-188C-4C33-8664-C3E798F8E3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2" t="9100" r="74547" b="17872"/>
          <a:stretch/>
        </p:blipFill>
        <p:spPr bwMode="auto">
          <a:xfrm>
            <a:off x="3147394" y="4959285"/>
            <a:ext cx="918114" cy="1730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8113C851-E5F3-4613-9E0C-C2B03DB076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2" t="9100" r="74547" b="17872"/>
          <a:stretch/>
        </p:blipFill>
        <p:spPr bwMode="auto">
          <a:xfrm>
            <a:off x="4112464" y="4959285"/>
            <a:ext cx="918114" cy="1730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8F2EC776-48DF-4AAD-AFCD-677B618704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251926" y="4959284"/>
            <a:ext cx="918114" cy="1730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DAF7F344-31DA-4891-A0FE-93026DB01F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1191872" y="4959284"/>
            <a:ext cx="918114" cy="1730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1122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-3.7037E-7 L -0.41797 0.0983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898" y="490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2.96296E-6 L 0.33411 0.1805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706" y="90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ED133E8-5E91-CF28-7C95-DCA249E3CA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rgbClr val="BE8C47"/>
                </a:solidFill>
                <a:latin typeface="Algerian" panose="04020705040A02060702" pitchFamily="82" charset="0"/>
              </a:rPr>
              <a:t>Spécifications techniques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8C9E7683-F2E3-9AC2-1C6D-FDA422F2C7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332" b="18970"/>
          <a:stretch/>
        </p:blipFill>
        <p:spPr>
          <a:xfrm>
            <a:off x="11462802" y="4843298"/>
            <a:ext cx="726875" cy="2014702"/>
          </a:xfrm>
          <a:prstGeom prst="rect">
            <a:avLst/>
          </a:prstGeom>
        </p:spPr>
      </p:pic>
      <p:sp>
        <p:nvSpPr>
          <p:cNvPr id="10" name="Espace réservé du numéro de diapositive 4">
            <a:extLst>
              <a:ext uri="{FF2B5EF4-FFF2-40B4-BE49-F238E27FC236}">
                <a16:creationId xmlns:a16="http://schemas.microsoft.com/office/drawing/2014/main" id="{581F752E-8C30-D737-339A-B258A000A795}"/>
              </a:ext>
            </a:extLst>
          </p:cNvPr>
          <p:cNvSpPr txBox="1">
            <a:spLocks/>
          </p:cNvSpPr>
          <p:nvPr/>
        </p:nvSpPr>
        <p:spPr>
          <a:xfrm>
            <a:off x="11563815" y="6233632"/>
            <a:ext cx="5352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b="1" dirty="0">
                <a:solidFill>
                  <a:srgbClr val="BE8C47"/>
                </a:solidFill>
              </a:rPr>
              <a:t>5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45446C1B-6225-15B3-538D-19FEB50A54C4}"/>
              </a:ext>
            </a:extLst>
          </p:cNvPr>
          <p:cNvSpPr txBox="1"/>
          <p:nvPr/>
        </p:nvSpPr>
        <p:spPr>
          <a:xfrm>
            <a:off x="127058" y="3244334"/>
            <a:ext cx="1422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Le matériel :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7744FC61-003D-4A73-E791-034FF5B981BF}"/>
              </a:ext>
            </a:extLst>
          </p:cNvPr>
          <p:cNvSpPr txBox="1"/>
          <p:nvPr/>
        </p:nvSpPr>
        <p:spPr>
          <a:xfrm>
            <a:off x="5030578" y="5952426"/>
            <a:ext cx="4089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Camera de vision industrielle Insight 7000 de chez </a:t>
            </a:r>
            <a:r>
              <a:rPr lang="fr-FR" dirty="0" err="1"/>
              <a:t>Cognex</a:t>
            </a:r>
            <a:endParaRPr lang="fr-FR" dirty="0"/>
          </a:p>
        </p:txBody>
      </p:sp>
      <p:pic>
        <p:nvPicPr>
          <p:cNvPr id="1026" name="Picture 2" descr="Automation PC 3100 | B&amp;R Industrial Automation">
            <a:extLst>
              <a:ext uri="{FF2B5EF4-FFF2-40B4-BE49-F238E27FC236}">
                <a16:creationId xmlns:a16="http://schemas.microsoft.com/office/drawing/2014/main" id="{B64DDE65-27BF-B80B-F6C3-397E4D7075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3848" y="2359715"/>
            <a:ext cx="1381597" cy="2055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D4D19F75-B6C5-5418-BB73-AE497EADF299}"/>
              </a:ext>
            </a:extLst>
          </p:cNvPr>
          <p:cNvSpPr txBox="1"/>
          <p:nvPr/>
        </p:nvSpPr>
        <p:spPr>
          <a:xfrm>
            <a:off x="2641351" y="1887562"/>
            <a:ext cx="3162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 CPU industrielle type PP3100 de chez B&amp;R  </a:t>
            </a:r>
          </a:p>
        </p:txBody>
      </p:sp>
      <p:pic>
        <p:nvPicPr>
          <p:cNvPr id="1028" name="Picture 4" descr="Robot 6 axes TX40 - Riafoodtech, l'offre des fournisseurs de l'industrie  agroalimentaire">
            <a:extLst>
              <a:ext uri="{FF2B5EF4-FFF2-40B4-BE49-F238E27FC236}">
                <a16:creationId xmlns:a16="http://schemas.microsoft.com/office/drawing/2014/main" id="{7934D81C-4272-8645-AB66-E358225BBC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4617" y="1194911"/>
            <a:ext cx="1647069" cy="2055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ZoneTexte 19">
            <a:extLst>
              <a:ext uri="{FF2B5EF4-FFF2-40B4-BE49-F238E27FC236}">
                <a16:creationId xmlns:a16="http://schemas.microsoft.com/office/drawing/2014/main" id="{C9494CF6-8E3C-AC35-E4E0-95B225FFCD9F}"/>
              </a:ext>
            </a:extLst>
          </p:cNvPr>
          <p:cNvSpPr txBox="1"/>
          <p:nvPr/>
        </p:nvSpPr>
        <p:spPr>
          <a:xfrm>
            <a:off x="7010275" y="2012442"/>
            <a:ext cx="23280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dirty="0"/>
              <a:t>1 Robot 6 axes TX40 de chez STAUBLI  </a:t>
            </a:r>
          </a:p>
        </p:txBody>
      </p:sp>
      <p:pic>
        <p:nvPicPr>
          <p:cNvPr id="1030" name="Picture 6" descr="Barrières immatérielles de sécurité PSENopt II pour la protection des  doigts, des mains et du corps - Pilz FR">
            <a:extLst>
              <a:ext uri="{FF2B5EF4-FFF2-40B4-BE49-F238E27FC236}">
                <a16:creationId xmlns:a16="http://schemas.microsoft.com/office/drawing/2014/main" id="{C6D552DD-0C79-64C9-C4C8-FE6F7E3A44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20" r="36068"/>
          <a:stretch/>
        </p:blipFill>
        <p:spPr bwMode="auto">
          <a:xfrm>
            <a:off x="10733055" y="3423003"/>
            <a:ext cx="1033273" cy="2055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ZoneTexte 20">
            <a:extLst>
              <a:ext uri="{FF2B5EF4-FFF2-40B4-BE49-F238E27FC236}">
                <a16:creationId xmlns:a16="http://schemas.microsoft.com/office/drawing/2014/main" id="{24D0ECAF-AEED-7954-F6A6-D79A87B40593}"/>
              </a:ext>
            </a:extLst>
          </p:cNvPr>
          <p:cNvSpPr txBox="1"/>
          <p:nvPr/>
        </p:nvSpPr>
        <p:spPr>
          <a:xfrm>
            <a:off x="8528881" y="4067922"/>
            <a:ext cx="24082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dirty="0"/>
              <a:t>1 barrière immatérielle de chez </a:t>
            </a:r>
            <a:r>
              <a:rPr lang="fr-FR" dirty="0" err="1"/>
              <a:t>Pilz</a:t>
            </a:r>
            <a:r>
              <a:rPr lang="fr-FR" dirty="0"/>
              <a:t> </a:t>
            </a:r>
          </a:p>
        </p:txBody>
      </p:sp>
      <p:pic>
        <p:nvPicPr>
          <p:cNvPr id="4" name="Picture 2" descr="Cognex Présente la Première Caméra Industrielle Intelligente avec un  Fonctionnement à Base de Deep Learning| Cognex">
            <a:extLst>
              <a:ext uri="{FF2B5EF4-FFF2-40B4-BE49-F238E27FC236}">
                <a16:creationId xmlns:a16="http://schemas.microsoft.com/office/drawing/2014/main" id="{CC0DF3A9-3C11-A762-C294-2D1AAC6BEE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7793" y="3712731"/>
            <a:ext cx="2634969" cy="2339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A268ED6A-2202-4386-8604-6580F524EC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2" t="9100" r="74547" b="17872"/>
          <a:stretch/>
        </p:blipFill>
        <p:spPr bwMode="auto">
          <a:xfrm>
            <a:off x="3147394" y="4959285"/>
            <a:ext cx="918114" cy="1730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7E908352-A2C9-4B05-9EA1-9E32BCD221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2" t="9100" r="74547" b="17872"/>
          <a:stretch/>
        </p:blipFill>
        <p:spPr bwMode="auto">
          <a:xfrm>
            <a:off x="4112464" y="4959285"/>
            <a:ext cx="918114" cy="1730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2B003B65-D63D-41DD-8285-9A5F8B69EE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251926" y="4959284"/>
            <a:ext cx="918114" cy="1730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4D2C2FA6-F640-4CF3-BC3C-B4440D80E1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1213704" y="4959284"/>
            <a:ext cx="918114" cy="1730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2CB08F44-6ADF-4645-814B-29C3ECD009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2201343" y="4959284"/>
            <a:ext cx="918114" cy="1730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5135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  <p:bldP spid="2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ED133E8-5E91-CF28-7C95-DCA249E3CA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rgbClr val="BE8C47"/>
                </a:solidFill>
                <a:latin typeface="Algerian" panose="04020705040A02060702" pitchFamily="82" charset="0"/>
              </a:rPr>
              <a:t>Synoptique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8C9E7683-F2E3-9AC2-1C6D-FDA422F2C7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332" b="18970"/>
          <a:stretch/>
        </p:blipFill>
        <p:spPr>
          <a:xfrm>
            <a:off x="11462802" y="4843298"/>
            <a:ext cx="726875" cy="2014702"/>
          </a:xfrm>
          <a:prstGeom prst="rect">
            <a:avLst/>
          </a:prstGeom>
        </p:spPr>
      </p:pic>
      <p:sp>
        <p:nvSpPr>
          <p:cNvPr id="10" name="Espace réservé du numéro de diapositive 4">
            <a:extLst>
              <a:ext uri="{FF2B5EF4-FFF2-40B4-BE49-F238E27FC236}">
                <a16:creationId xmlns:a16="http://schemas.microsoft.com/office/drawing/2014/main" id="{581F752E-8C30-D737-339A-B258A000A795}"/>
              </a:ext>
            </a:extLst>
          </p:cNvPr>
          <p:cNvSpPr txBox="1">
            <a:spLocks/>
          </p:cNvSpPr>
          <p:nvPr/>
        </p:nvSpPr>
        <p:spPr>
          <a:xfrm>
            <a:off x="11563815" y="6233632"/>
            <a:ext cx="5352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b="1" dirty="0">
                <a:solidFill>
                  <a:srgbClr val="BE8C47"/>
                </a:solidFill>
              </a:rPr>
              <a:t>6</a:t>
            </a:r>
            <a:endParaRPr lang="fr-FR" b="1" dirty="0">
              <a:solidFill>
                <a:srgbClr val="BE8C47"/>
              </a:solidFill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EE271412-4301-4782-A627-1BA3384E2A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2363" y="1384730"/>
            <a:ext cx="6935168" cy="4848902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93EB8D3F-0C92-4660-B63D-5A86EF014F33}"/>
              </a:ext>
            </a:extLst>
          </p:cNvPr>
          <p:cNvSpPr txBox="1"/>
          <p:nvPr/>
        </p:nvSpPr>
        <p:spPr>
          <a:xfrm>
            <a:off x="609563" y="2413013"/>
            <a:ext cx="38304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A177C0"/>
                </a:solidFill>
              </a:rPr>
              <a:t>Etudiant 1 </a:t>
            </a:r>
            <a:r>
              <a:rPr lang="fr-FR" dirty="0"/>
              <a:t>: Quentin </a:t>
            </a:r>
            <a:r>
              <a:rPr lang="fr-FR" dirty="0" err="1"/>
              <a:t>Poloubinski</a:t>
            </a:r>
            <a:endParaRPr lang="fr-FR" dirty="0"/>
          </a:p>
          <a:p>
            <a:pPr algn="ctr"/>
            <a:r>
              <a:rPr lang="fr-FR" dirty="0">
                <a:solidFill>
                  <a:srgbClr val="FF3F3F"/>
                </a:solidFill>
              </a:rPr>
              <a:t>Etudiant 2 </a:t>
            </a:r>
            <a:r>
              <a:rPr lang="fr-FR" dirty="0"/>
              <a:t>: Julien Sueur</a:t>
            </a:r>
          </a:p>
          <a:p>
            <a:pPr algn="ctr"/>
            <a:r>
              <a:rPr lang="fr-FR" dirty="0">
                <a:solidFill>
                  <a:srgbClr val="50C986"/>
                </a:solidFill>
              </a:rPr>
              <a:t>Etudiant 3 </a:t>
            </a:r>
            <a:r>
              <a:rPr lang="fr-FR" dirty="0"/>
              <a:t>: Hugo Pageaux</a:t>
            </a:r>
          </a:p>
        </p:txBody>
      </p:sp>
      <p:pic>
        <p:nvPicPr>
          <p:cNvPr id="12" name="Picture 4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C3C9930A-E268-459F-BB39-D8C9105371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2" t="9100" r="74547" b="17872"/>
          <a:stretch/>
        </p:blipFill>
        <p:spPr bwMode="auto">
          <a:xfrm>
            <a:off x="4112464" y="4959285"/>
            <a:ext cx="918114" cy="1730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665D52B6-5F26-4C86-9869-833A18EA66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251926" y="4959284"/>
            <a:ext cx="918114" cy="1730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DE94C7C7-A462-4D63-B5BE-78CED9B104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1213704" y="4959284"/>
            <a:ext cx="918114" cy="1730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BC3C5CED-F240-4787-BD66-BE7EFF13F1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2201343" y="4959284"/>
            <a:ext cx="918114" cy="1730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B5B8404E-9BA7-48B8-A41E-0D8F6B8DA7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3150686" y="4985346"/>
            <a:ext cx="918114" cy="1730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3824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39E3D9AE-62ED-4831-B813-028DB437F9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251926" y="4959284"/>
            <a:ext cx="918114" cy="1730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114570BE-00EC-4E90-915E-EAEEC006ED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1213704" y="4959284"/>
            <a:ext cx="918114" cy="1730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1104F693-7777-4D58-A469-91A07E772D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2201343" y="4959284"/>
            <a:ext cx="918114" cy="1730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2D650CBC-89F4-4765-9E03-872EF8BCC8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3150686" y="4985346"/>
            <a:ext cx="918114" cy="1730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Ensemble d'icônes Verre Vin incluant Verre : image vectorielle de stock  (libre de droits) 1898808760 | Shutterstock">
            <a:extLst>
              <a:ext uri="{FF2B5EF4-FFF2-40B4-BE49-F238E27FC236}">
                <a16:creationId xmlns:a16="http://schemas.microsoft.com/office/drawing/2014/main" id="{AA885C25-1BF9-44E8-8D64-E1161E81A9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0571" r="25793" b="16400"/>
          <a:stretch/>
        </p:blipFill>
        <p:spPr bwMode="auto">
          <a:xfrm>
            <a:off x="4100029" y="4985346"/>
            <a:ext cx="918114" cy="1730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1DE372A7-A85B-45AD-BA7F-CD57ACB89E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7332" b="18970"/>
          <a:stretch/>
        </p:blipFill>
        <p:spPr>
          <a:xfrm>
            <a:off x="11462802" y="4843298"/>
            <a:ext cx="726875" cy="2014702"/>
          </a:xfrm>
          <a:prstGeom prst="rect">
            <a:avLst/>
          </a:prstGeom>
        </p:spPr>
      </p:pic>
      <p:sp>
        <p:nvSpPr>
          <p:cNvPr id="12" name="Espace réservé du numéro de diapositive 4">
            <a:extLst>
              <a:ext uri="{FF2B5EF4-FFF2-40B4-BE49-F238E27FC236}">
                <a16:creationId xmlns:a16="http://schemas.microsoft.com/office/drawing/2014/main" id="{EA6699AC-4136-4DB3-8B86-EB613E4AEA2F}"/>
              </a:ext>
            </a:extLst>
          </p:cNvPr>
          <p:cNvSpPr txBox="1">
            <a:spLocks/>
          </p:cNvSpPr>
          <p:nvPr/>
        </p:nvSpPr>
        <p:spPr>
          <a:xfrm>
            <a:off x="11563815" y="6233632"/>
            <a:ext cx="5352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b="1" dirty="0">
                <a:solidFill>
                  <a:srgbClr val="BE8C47"/>
                </a:solidFill>
              </a:rPr>
              <a:t>7</a:t>
            </a:r>
            <a:endParaRPr lang="fr-FR" b="1" dirty="0">
              <a:solidFill>
                <a:srgbClr val="BE8C47"/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2593128-EAA0-4421-D471-DF1F99E60F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fr-FR" dirty="0">
                <a:solidFill>
                  <a:srgbClr val="BE8C47"/>
                </a:solidFill>
                <a:latin typeface="Algerian" panose="04020705040A02060702" pitchFamily="82" charset="0"/>
              </a:rPr>
              <a:t>Tâches personnelles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ADDD833-F722-EBA5-1D1D-BB6F703F9CF5}"/>
              </a:ext>
            </a:extLst>
          </p:cNvPr>
          <p:cNvSpPr/>
          <p:nvPr/>
        </p:nvSpPr>
        <p:spPr>
          <a:xfrm>
            <a:off x="1171564" y="1686333"/>
            <a:ext cx="2372950" cy="1139020"/>
          </a:xfrm>
          <a:prstGeom prst="rect">
            <a:avLst/>
          </a:prstGeom>
          <a:solidFill>
            <a:schemeClr val="bg1"/>
          </a:solidFill>
          <a:ln>
            <a:solidFill>
              <a:srgbClr val="BE8C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Accéder/Ajouter/Editer/Supprimer/Enregistrer des recette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B63CE85-A9A2-A353-4DA1-C3586EBE9400}"/>
              </a:ext>
            </a:extLst>
          </p:cNvPr>
          <p:cNvSpPr/>
          <p:nvPr/>
        </p:nvSpPr>
        <p:spPr>
          <a:xfrm>
            <a:off x="4909525" y="1686333"/>
            <a:ext cx="2372950" cy="1139020"/>
          </a:xfrm>
          <a:prstGeom prst="rect">
            <a:avLst/>
          </a:prstGeom>
          <a:solidFill>
            <a:schemeClr val="bg1"/>
          </a:solidFill>
          <a:ln>
            <a:solidFill>
              <a:srgbClr val="BE8C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Consulté l’état des machines, l’historique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27F6E40-D709-43A2-379E-3B4B439ADAF3}"/>
              </a:ext>
            </a:extLst>
          </p:cNvPr>
          <p:cNvSpPr/>
          <p:nvPr/>
        </p:nvSpPr>
        <p:spPr>
          <a:xfrm>
            <a:off x="8647486" y="1686333"/>
            <a:ext cx="2372950" cy="1139020"/>
          </a:xfrm>
          <a:prstGeom prst="rect">
            <a:avLst/>
          </a:prstGeom>
          <a:solidFill>
            <a:schemeClr val="bg1"/>
          </a:solidFill>
          <a:ln>
            <a:solidFill>
              <a:srgbClr val="BE8C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Relier BDD à la CPU B&amp;R</a:t>
            </a:r>
          </a:p>
        </p:txBody>
      </p:sp>
      <p:pic>
        <p:nvPicPr>
          <p:cNvPr id="1026" name="Picture 2" descr="icône Database Mysql en PNG, ICO ou ICNS | Icônes vectorielles gratuites">
            <a:extLst>
              <a:ext uri="{FF2B5EF4-FFF2-40B4-BE49-F238E27FC236}">
                <a16:creationId xmlns:a16="http://schemas.microsoft.com/office/drawing/2014/main" id="{91D7F5A7-D51F-0903-9A20-76936EFA99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0297" y="3063309"/>
            <a:ext cx="1779987" cy="1779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nterface Web | Icons Gratuite">
            <a:extLst>
              <a:ext uri="{FF2B5EF4-FFF2-40B4-BE49-F238E27FC236}">
                <a16:creationId xmlns:a16="http://schemas.microsoft.com/office/drawing/2014/main" id="{0F8857B1-706E-C678-119C-551BF6ED07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7060" y="2977400"/>
            <a:ext cx="1951803" cy="1951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84690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Toast Clinking Chink Cheers Glasses Bottles Sound Effect Bruitage Verre qui Trinque Hacer Un Brindis">
            <a:hlinkClick r:id="" action="ppaction://media"/>
            <a:extLst>
              <a:ext uri="{FF2B5EF4-FFF2-40B4-BE49-F238E27FC236}">
                <a16:creationId xmlns:a16="http://schemas.microsoft.com/office/drawing/2014/main" id="{A8A814C8-8BF6-B058-983D-5F748CE11586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0780" end="27808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098" name="Picture 2" descr="CULTURE - L'art de trinquer, mode d'emploi ! | lepetitjournal.com">
            <a:extLst>
              <a:ext uri="{FF2B5EF4-FFF2-40B4-BE49-F238E27FC236}">
                <a16:creationId xmlns:a16="http://schemas.microsoft.com/office/drawing/2014/main" id="{2A612D52-5085-16FA-59BF-A43F6B56F7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AFB8C05F-D29E-A8C4-8EDA-BB2FCFCAEE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9775" y="2766218"/>
            <a:ext cx="8172450" cy="1325563"/>
          </a:xfrm>
        </p:spPr>
        <p:txBody>
          <a:bodyPr/>
          <a:lstStyle/>
          <a:p>
            <a:pPr algn="ctr"/>
            <a:r>
              <a:rPr lang="fr-FR" dirty="0">
                <a:solidFill>
                  <a:srgbClr val="BE8C47"/>
                </a:solidFill>
                <a:latin typeface="Algerian" panose="04020705040A02060702" pitchFamily="82" charset="0"/>
              </a:rPr>
              <a:t>Merci de votre attention</a:t>
            </a:r>
          </a:p>
        </p:txBody>
      </p:sp>
    </p:spTree>
    <p:extLst>
      <p:ext uri="{BB962C8B-B14F-4D97-AF65-F5344CB8AC3E}">
        <p14:creationId xmlns:p14="http://schemas.microsoft.com/office/powerpoint/2010/main" val="3238631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mediacall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216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E6C213E9F0A1D40A51C735DF3031552" ma:contentTypeVersion="2" ma:contentTypeDescription="Crée un document." ma:contentTypeScope="" ma:versionID="b603a9c0354cce2b7846ca6588977968">
  <xsd:schema xmlns:xsd="http://www.w3.org/2001/XMLSchema" xmlns:xs="http://www.w3.org/2001/XMLSchema" xmlns:p="http://schemas.microsoft.com/office/2006/metadata/properties" xmlns:ns2="16dac1ec-fc7d-4142-b67c-ccb6aa32ac2b" targetNamespace="http://schemas.microsoft.com/office/2006/metadata/properties" ma:root="true" ma:fieldsID="ea317c83738e8fd3267e7465b78c10ef" ns2:_="">
    <xsd:import namespace="16dac1ec-fc7d-4142-b67c-ccb6aa32ac2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dac1ec-fc7d-4142-b67c-ccb6aa32ac2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93B284D0-CB01-43AB-897D-C4E64BF1DF2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6dac1ec-fc7d-4142-b67c-ccb6aa32ac2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6E64080-6368-4022-9E68-09C275EA125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73BDE8C-AD62-4109-BEC3-3DA5E290A643}">
  <ds:schemaRefs>
    <ds:schemaRef ds:uri="http://schemas.microsoft.com/office/2006/documentManagement/types"/>
    <ds:schemaRef ds:uri="http://www.w3.org/XML/1998/namespace"/>
    <ds:schemaRef ds:uri="http://purl.org/dc/terms/"/>
    <ds:schemaRef ds:uri="http://purl.org/dc/dcmitype/"/>
    <ds:schemaRef ds:uri="http://schemas.openxmlformats.org/package/2006/metadata/core-properties"/>
    <ds:schemaRef ds:uri="http://schemas.microsoft.com/office/2006/metadata/properties"/>
    <ds:schemaRef ds:uri="http://purl.org/dc/elements/1.1/"/>
    <ds:schemaRef ds:uri="16dac1ec-fc7d-4142-b67c-ccb6aa32ac2b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211</Words>
  <Application>Microsoft Office PowerPoint</Application>
  <PresentationFormat>Grand écran</PresentationFormat>
  <Paragraphs>43</Paragraphs>
  <Slides>8</Slides>
  <Notes>0</Notes>
  <HiddenSlides>0</HiddenSlides>
  <MMClips>1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8</vt:i4>
      </vt:variant>
    </vt:vector>
  </HeadingPairs>
  <TitlesOfParts>
    <vt:vector size="13" baseType="lpstr">
      <vt:lpstr>Algerian</vt:lpstr>
      <vt:lpstr>Arial</vt:lpstr>
      <vt:lpstr>Calibri</vt:lpstr>
      <vt:lpstr>Calibri Light</vt:lpstr>
      <vt:lpstr>Thème Office</vt:lpstr>
      <vt:lpstr>Castel Frères</vt:lpstr>
      <vt:lpstr>Sommaire</vt:lpstr>
      <vt:lpstr>Présentation de l’entreprise</vt:lpstr>
      <vt:lpstr>Cahier des charges</vt:lpstr>
      <vt:lpstr>Spécifications techniques</vt:lpstr>
      <vt:lpstr>Synoptique</vt:lpstr>
      <vt:lpstr>Tâches personnelles</vt:lpstr>
      <vt:lpstr>Merci de votre attention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Castel Frères</dc:title>
  <dc:creator>Hugo PAGEAUX</dc:creator>
  <cp:lastModifiedBy>Julien SUEUR</cp:lastModifiedBy>
  <cp:revision>18</cp:revision>
  <dcterms:created xsi:type="dcterms:W3CDTF">2023-01-03T13:46:36Z</dcterms:created>
  <dcterms:modified xsi:type="dcterms:W3CDTF">2023-01-11T09:57:16Z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0x0101000E6C213E9F0A1D40A51C735DF3031552</vt:lpwstr>
  </property>
</Properties>
</file>